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304" r:id="rId6"/>
    <p:sldId id="305" r:id="rId7"/>
    <p:sldId id="307" r:id="rId8"/>
    <p:sldId id="316" r:id="rId9"/>
    <p:sldId id="317" r:id="rId10"/>
    <p:sldId id="308" r:id="rId11"/>
    <p:sldId id="318" r:id="rId12"/>
    <p:sldId id="306" r:id="rId13"/>
    <p:sldId id="332" r:id="rId14"/>
    <p:sldId id="328" r:id="rId15"/>
    <p:sldId id="329" r:id="rId16"/>
    <p:sldId id="330" r:id="rId17"/>
    <p:sldId id="331" r:id="rId18"/>
    <p:sldId id="319" r:id="rId19"/>
    <p:sldId id="310" r:id="rId20"/>
    <p:sldId id="320" r:id="rId21"/>
    <p:sldId id="309" r:id="rId22"/>
    <p:sldId id="333" r:id="rId23"/>
    <p:sldId id="345" r:id="rId24"/>
    <p:sldId id="346" r:id="rId25"/>
    <p:sldId id="347" r:id="rId26"/>
    <p:sldId id="338" r:id="rId27"/>
    <p:sldId id="348" r:id="rId28"/>
    <p:sldId id="340" r:id="rId29"/>
    <p:sldId id="341" r:id="rId30"/>
    <p:sldId id="342" r:id="rId31"/>
    <p:sldId id="321" r:id="rId32"/>
    <p:sldId id="311" r:id="rId33"/>
    <p:sldId id="312" r:id="rId34"/>
    <p:sldId id="313" r:id="rId35"/>
    <p:sldId id="314" r:id="rId36"/>
    <p:sldId id="31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94660"/>
  </p:normalViewPr>
  <p:slideViewPr>
    <p:cSldViewPr snapToGrid="0">
      <p:cViewPr>
        <p:scale>
          <a:sx n="33" d="100"/>
          <a:sy n="33" d="100"/>
        </p:scale>
        <p:origin x="1074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0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16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5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3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6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72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33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96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11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67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09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532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19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956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0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2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49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72-3146-45A2-8E37-F10D7EF88B1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65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08" y="44624"/>
            <a:ext cx="1329231" cy="1080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1218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6356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96356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96356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96356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811001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1896139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1896139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11896139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1896139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FA4-C3A6-4451-9767-168DF25589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93063" y="584625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altLang="ko-KR">
                <a:solidFill>
                  <a:prstClr val="white"/>
                </a:solidFill>
              </a:rPr>
              <a:t>/@@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07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15C9-1B3A-4613-86E3-778A712BAC8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96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5523-05AE-4886-B766-49B7449F89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803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3E6D-833A-49A3-8278-629CB70969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84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DBB-D4C1-4337-B897-316DB47D591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1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08" y="44624"/>
            <a:ext cx="1329231" cy="1080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C53A-F7E2-4C21-BB6F-9145C649FDD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93063" y="584625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altLang="ko-KR" dirty="0">
                <a:solidFill>
                  <a:prstClr val="white"/>
                </a:solidFill>
              </a:rPr>
              <a:t>/@@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11218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6356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96356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6356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96356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1811001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1896139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896139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1896139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1896139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452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216-B56F-498D-8E0F-10050747C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60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65CC-48A9-450F-BB46-0E81BF34E1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70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208-6F98-45FE-9A1C-E2EE4F2E3FE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827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6383-2244-4CFA-B0C6-58C7EB24DE9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258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997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54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89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00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9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609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202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146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21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718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6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 defTabSz="457200" latinLnBrk="0"/>
              <a:t>2020-04-02 Thu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 defTabSz="457200" latinLnBrk="0"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1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7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813F-3183-422D-BEE2-B229BC5EC5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6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44546A">
                    <a:lumMod val="50000"/>
                  </a:srgbClr>
                </a:solidFill>
              </a:rPr>
              <a:t>ID/PW </a:t>
            </a:r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44546A">
                    <a:lumMod val="50000"/>
                  </a:srgbClr>
                </a:solidFill>
              </a:rPr>
              <a:t>FAQ</a:t>
            </a:r>
            <a:endParaRPr lang="ko-KR" altLang="en-US" sz="160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24039" y="1"/>
            <a:ext cx="8543925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 처리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73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60" y="1556792"/>
            <a:ext cx="853988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3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039" y="365128"/>
            <a:ext cx="8543925" cy="724764"/>
          </a:xfrm>
        </p:spPr>
        <p:txBody>
          <a:bodyPr/>
          <a:lstStyle/>
          <a:p>
            <a:r>
              <a:rPr lang="ko-KR" altLang="en-US" smtClean="0"/>
              <a:t>흐름도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22" y="1270828"/>
            <a:ext cx="9011957" cy="4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52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</a:t>
            </a:r>
            <a:r>
              <a:rPr lang="en-US" altLang="ko-KR" dirty="0" smtClean="0">
                <a:solidFill>
                  <a:schemeClr val="tx1"/>
                </a:solidFill>
              </a:rPr>
              <a:t>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</a:t>
            </a:r>
            <a:r>
              <a:rPr lang="en-US" altLang="ko-KR" sz="800" dirty="0" smtClean="0"/>
              <a:t>   </a:t>
            </a:r>
            <a:r>
              <a:rPr lang="ko-KR" altLang="en-US" sz="800" dirty="0" smtClean="0"/>
              <a:t>견적요청 </a:t>
            </a:r>
            <a:r>
              <a:rPr lang="ko-KR" altLang="en-US" sz="800" dirty="0" smtClean="0"/>
              <a:t>홍길동  </a:t>
            </a:r>
            <a:r>
              <a:rPr lang="ko-KR" altLang="en-US" sz="800" dirty="0" smtClean="0"/>
              <a:t>     </a:t>
            </a:r>
            <a:r>
              <a:rPr lang="ko-KR" altLang="en-US" sz="800" dirty="0" smtClean="0"/>
              <a:t>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</a:t>
            </a:r>
            <a:r>
              <a:rPr lang="en-US" altLang="ko-KR" sz="800" dirty="0" smtClean="0"/>
              <a:t>09     </a:t>
            </a:r>
            <a:r>
              <a:rPr lang="ko-KR" altLang="en-US" sz="800" dirty="0" smtClean="0"/>
              <a:t>견적요청 </a:t>
            </a:r>
            <a:r>
              <a:rPr lang="ko-KR" altLang="en-US" sz="800" dirty="0" smtClean="0"/>
              <a:t>홍길동  </a:t>
            </a:r>
            <a:r>
              <a:rPr lang="ko-KR" altLang="en-US" sz="800" dirty="0" smtClean="0"/>
              <a:t>     </a:t>
            </a:r>
            <a:r>
              <a:rPr lang="ko-KR" altLang="en-US" sz="800" dirty="0" smtClean="0"/>
              <a:t>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</a:t>
            </a:r>
            <a:r>
              <a:rPr lang="en-US" altLang="ko-KR" sz="800" dirty="0" smtClean="0"/>
              <a:t>08     </a:t>
            </a:r>
            <a:r>
              <a:rPr lang="ko-KR" altLang="en-US" sz="800" dirty="0" smtClean="0"/>
              <a:t>견적요청 </a:t>
            </a:r>
            <a:r>
              <a:rPr lang="ko-KR" altLang="en-US" sz="800" dirty="0" smtClean="0"/>
              <a:t>홍길동  </a:t>
            </a:r>
            <a:r>
              <a:rPr lang="ko-KR" altLang="en-US" sz="800" dirty="0" smtClean="0"/>
              <a:t>     </a:t>
            </a:r>
            <a:r>
              <a:rPr lang="ko-KR" altLang="en-US" sz="800" dirty="0" smtClean="0"/>
              <a:t>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6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1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견적조회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789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견적조회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1337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견적상세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7340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</a:t>
            </a:r>
            <a:r>
              <a:rPr lang="ko-KR" altLang="en-US" b="1" dirty="0" smtClean="0"/>
              <a:t>견적문의관리</a:t>
            </a:r>
            <a:r>
              <a:rPr lang="ko-KR" altLang="en-US" dirty="0" smtClean="0"/>
              <a:t>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견적문의관리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10651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</a:t>
            </a:r>
            <a:r>
              <a:rPr lang="ko-KR" altLang="en-US" b="1" dirty="0" smtClean="0"/>
              <a:t>견적문의관리</a:t>
            </a:r>
            <a:r>
              <a:rPr lang="ko-KR" altLang="en-US" dirty="0" smtClean="0"/>
              <a:t>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견적문의관리 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5924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sp>
        <p:nvSpPr>
          <p:cNvPr id="5" name="타원 4"/>
          <p:cNvSpPr/>
          <p:nvPr/>
        </p:nvSpPr>
        <p:spPr>
          <a:xfrm>
            <a:off x="9723120" y="1920240"/>
            <a:ext cx="1692450" cy="1692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00803" y="258399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45050" y="-23693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조립</a:t>
            </a:r>
            <a:r>
              <a:rPr lang="en-US" altLang="ko-KR" dirty="0"/>
              <a:t> </a:t>
            </a:r>
            <a:r>
              <a:rPr lang="ko-KR" altLang="en-US" dirty="0" smtClean="0"/>
              <a:t>컴퓨터 조회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551897" y="-274322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컴퓨터 부품 조회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35680" y="4244487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58540" y="5227973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558540" y="6003159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고객서비스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05000" y="-2046557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64380" y="-2507384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6878909" y="134497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sp>
        <p:nvSpPr>
          <p:cNvPr id="5" name="타원 4"/>
          <p:cNvSpPr/>
          <p:nvPr/>
        </p:nvSpPr>
        <p:spPr>
          <a:xfrm>
            <a:off x="524266" y="8024835"/>
            <a:ext cx="1692450" cy="1692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060979" y="-2870481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32279" y="241298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조립</a:t>
            </a:r>
            <a:r>
              <a:rPr lang="en-US" altLang="ko-KR" dirty="0"/>
              <a:t> </a:t>
            </a:r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603937" y="241298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컴퓨터 부품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285369" y="175064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15945" y="346472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381" y="346472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67781" y="-2466380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64380" y="-2507384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146976" y="4971196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146976" y="5832924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내정보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1197463" y="6590003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 조회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032279" y="991294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조립</a:t>
            </a:r>
            <a:r>
              <a:rPr lang="en-US" altLang="ko-KR" dirty="0"/>
              <a:t> </a:t>
            </a:r>
            <a:r>
              <a:rPr lang="ko-KR" altLang="en-US" dirty="0" smtClean="0"/>
              <a:t>컴퓨터 목록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032279" y="1728278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조립</a:t>
            </a:r>
            <a:r>
              <a:rPr lang="en-US" altLang="ko-KR" dirty="0"/>
              <a:t> </a:t>
            </a:r>
            <a:r>
              <a:rPr lang="ko-KR" altLang="en-US" dirty="0" smtClean="0"/>
              <a:t>컴퓨터 상세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603937" y="985727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컴퓨터 부품 목록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603937" y="172271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컴퓨터 부품 상세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032279" y="243154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추가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032279" y="3086908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619361" y="2428973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추가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619361" y="3084340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0381" y="110808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0381" y="1845065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0381" y="2548328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</a:t>
            </a:r>
            <a:r>
              <a:rPr lang="ko-KR" altLang="en-US" dirty="0"/>
              <a:t> 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381" y="3203695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-209218" y="-2844801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415945" y="1129266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15945" y="1866250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1269945" y="952050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목록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1285369" y="1658312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삭제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1285369" y="2313679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506980" y="7725646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관리자전용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506980" y="8487255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관리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506980" y="9224239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506980" y="9927502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관리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506980" y="10582869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66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905</Words>
  <Application>Microsoft Office PowerPoint</Application>
  <PresentationFormat>와이드스크린</PresentationFormat>
  <Paragraphs>430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맑은 고딕</vt:lpstr>
      <vt:lpstr>游ゴシック</vt:lpstr>
      <vt:lpstr>Arial</vt:lpstr>
      <vt:lpstr>Arial Rounded MT Bold</vt:lpstr>
      <vt:lpstr>Broadway</vt:lpstr>
      <vt:lpstr>Calibri</vt:lpstr>
      <vt:lpstr>Calibri Light</vt:lpstr>
      <vt:lpstr>1_Office 테마</vt:lpstr>
      <vt:lpstr>Office Theme</vt:lpstr>
      <vt:lpstr>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기능 처리 Flow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133</cp:revision>
  <dcterms:created xsi:type="dcterms:W3CDTF">2019-02-08T07:37:09Z</dcterms:created>
  <dcterms:modified xsi:type="dcterms:W3CDTF">2020-04-02T07:25:55Z</dcterms:modified>
</cp:coreProperties>
</file>