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6" r:id="rId2"/>
    <p:sldId id="350" r:id="rId3"/>
    <p:sldId id="347" r:id="rId4"/>
    <p:sldId id="348" r:id="rId5"/>
    <p:sldId id="351" r:id="rId6"/>
    <p:sldId id="311" r:id="rId7"/>
    <p:sldId id="326" r:id="rId8"/>
    <p:sldId id="322" r:id="rId9"/>
    <p:sldId id="328" r:id="rId10"/>
    <p:sldId id="331" r:id="rId11"/>
    <p:sldId id="330" r:id="rId12"/>
    <p:sldId id="332" r:id="rId13"/>
    <p:sldId id="323" r:id="rId14"/>
    <p:sldId id="324" r:id="rId15"/>
    <p:sldId id="340" r:id="rId16"/>
    <p:sldId id="343" r:id="rId17"/>
    <p:sldId id="333" r:id="rId18"/>
    <p:sldId id="341" r:id="rId19"/>
    <p:sldId id="344" r:id="rId20"/>
    <p:sldId id="334" r:id="rId21"/>
    <p:sldId id="342" r:id="rId22"/>
    <p:sldId id="345" r:id="rId23"/>
    <p:sldId id="336" r:id="rId24"/>
    <p:sldId id="337" r:id="rId25"/>
    <p:sldId id="338" r:id="rId26"/>
    <p:sldId id="33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1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0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325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587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55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9" y="1243914"/>
            <a:ext cx="33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49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563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06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920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7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95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970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616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664029"/>
              </p:ext>
            </p:extLst>
          </p:nvPr>
        </p:nvGraphicFramePr>
        <p:xfrm>
          <a:off x="3499879" y="1536585"/>
          <a:ext cx="4813300" cy="3973830"/>
        </p:xfrm>
        <a:graphic>
          <a:graphicData uri="http://schemas.openxmlformats.org/drawingml/2006/table">
            <a:tbl>
              <a:tblPr/>
              <a:tblGrid>
                <a:gridCol w="1248599"/>
                <a:gridCol w="1324849"/>
                <a:gridCol w="533752"/>
                <a:gridCol w="857816"/>
                <a:gridCol w="409845"/>
                <a:gridCol w="438439"/>
              </a:tblGrid>
              <a:tr h="857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857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716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45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46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20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31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0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4291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19295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713470" y="3464091"/>
            <a:ext cx="643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회원번호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6069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46671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644905" y="310312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5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340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116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001071"/>
              </p:ext>
            </p:extLst>
          </p:nvPr>
        </p:nvGraphicFramePr>
        <p:xfrm>
          <a:off x="1875415" y="1266823"/>
          <a:ext cx="8457999" cy="4362013"/>
        </p:xfrm>
        <a:graphic>
          <a:graphicData uri="http://schemas.openxmlformats.org/drawingml/2006/table">
            <a:tbl>
              <a:tblPr/>
              <a:tblGrid>
                <a:gridCol w="1040061"/>
                <a:gridCol w="1042562"/>
                <a:gridCol w="1185070"/>
                <a:gridCol w="5190306"/>
              </a:tblGrid>
              <a:tr h="13291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8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291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613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회원등록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비밀번호를 통해 로그인 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 찾기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휴대폰 번호를 통해서 아이디를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 찾기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휴대폰 번호를 통해서 비밀번호를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가입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 중복검사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아이디가 가입되어있는지 중복검사 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약관 동의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이용약관 및 개인정보처리방침에 대한 동의 확인의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가입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기본적인 회원정보를 통해 회원가입하는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회원서비스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카테고리별 조립 컴퓨터 목록을 보는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상세보기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판매중인 조립 컴퓨터 상품의 상세정보를 불러오고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수량을 선택하여 구매 및 장바구니로 이동하는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조립 컴퓨터 부품추가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추가 및 변경할 컴퓨터 부품을 선택하는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부품을 카테고리 별로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카테고리별 컴퓨터 부품 목록을 보는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 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부품의 상세정보를 불러오고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수량을 선택하여 구매 및 장바구니로 이동하는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 견적 문의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견적문의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원하는 사양의 부품 선택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추가 사항 입력 후 검토를 요청하는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견적목록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문의된 견적들의 목록 페이지를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장바구니에 담긴 상품을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 삭제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장바구니에 담긴 상품을 삭제하는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결제하기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주문한 상품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장바구니에 담긴 상품을 결제하는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고객센터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공지사항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관리자가 공지사항을 작성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삭제할 수 있는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문의사항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문의사항을 작성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삭제하고 관리자가 답변할 수 있는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상품정보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구매날짜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제품명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증상 등의 양식에 맞춰 입력해서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A/S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신청글 작성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관리자가 답변하는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상품후기를 작성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삭제할 수 있는 게시판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76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56029"/>
              </p:ext>
            </p:extLst>
          </p:nvPr>
        </p:nvGraphicFramePr>
        <p:xfrm>
          <a:off x="895865" y="1728849"/>
          <a:ext cx="10515601" cy="3884289"/>
        </p:xfrm>
        <a:graphic>
          <a:graphicData uri="http://schemas.openxmlformats.org/drawingml/2006/table">
            <a:tbl>
              <a:tblPr/>
              <a:tblGrid>
                <a:gridCol w="1293080"/>
                <a:gridCol w="1296189"/>
                <a:gridCol w="1473365"/>
                <a:gridCol w="6452967"/>
              </a:tblGrid>
              <a:tr h="16524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25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6524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655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마이페이지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내정보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회원정보 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이름제외 정보 수정하는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회원탈퇴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회원탈퇴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마일리지 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현재 마일리지를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마일리지 사용내역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적립 내역을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#REF!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배송관리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주문내역조회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내가 주문한 내역을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사이트에 가입된 회원의 목록을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삭제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사이트에 가입된 회원의 정보를 삭제하는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조회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등록된 상품을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상세보기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 및 삭제하는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등록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새로운 상품을 등록하는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#REF!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 완료된 상품 주문목록을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상세보기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 완료된 상품 주문의 상세정보를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목록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환불의 목적으로 입고된 상품 목록을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입고된 상품의 상세정보를 조회하는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사이트의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메인에서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보여줄 광고 및 이벤트 내용을 보여주는 기능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그림 16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#REF!" spid="_x0000_s1628"/>
              </a:ext>
            </a:extLst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640" y="3166963"/>
            <a:ext cx="13335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#REF!" spid="_x0000_s1631"/>
              </a:ext>
            </a:extLst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640" y="4433788"/>
            <a:ext cx="13335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09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326899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86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조립컴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122955" y="5790570"/>
            <a:ext cx="520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55141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513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1325</Words>
  <Application>Microsoft Office PowerPoint</Application>
  <PresentationFormat>와이드스크린</PresentationFormat>
  <Paragraphs>709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굴림</vt:lpstr>
      <vt:lpstr>맑은 고딕</vt:lpstr>
      <vt:lpstr>Arial</vt:lpstr>
      <vt:lpstr>Broadway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149</cp:revision>
  <dcterms:created xsi:type="dcterms:W3CDTF">2019-02-08T07:37:09Z</dcterms:created>
  <dcterms:modified xsi:type="dcterms:W3CDTF">2020-04-02T08:10:02Z</dcterms:modified>
</cp:coreProperties>
</file>