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93" r:id="rId85"/>
    <p:sldId id="494" r:id="rId86"/>
    <p:sldId id="473" r:id="rId87"/>
    <p:sldId id="485" r:id="rId88"/>
    <p:sldId id="486" r:id="rId89"/>
    <p:sldId id="476" r:id="rId90"/>
    <p:sldId id="502" r:id="rId91"/>
    <p:sldId id="503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7241"/>
            <a:ext cx="7548760" cy="44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444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1" y="1677465"/>
            <a:ext cx="7561268" cy="44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3699</Words>
  <Application>Microsoft Office PowerPoint</Application>
  <PresentationFormat>와이드스크린</PresentationFormat>
  <Paragraphs>1972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215</cp:revision>
  <dcterms:created xsi:type="dcterms:W3CDTF">2019-02-08T07:37:09Z</dcterms:created>
  <dcterms:modified xsi:type="dcterms:W3CDTF">2020-04-16T09:18:30Z</dcterms:modified>
</cp:coreProperties>
</file>