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82" r:id="rId92"/>
    <p:sldId id="483" r:id="rId93"/>
    <p:sldId id="484" r:id="rId94"/>
    <p:sldId id="311" r:id="rId95"/>
    <p:sldId id="312" r:id="rId96"/>
    <p:sldId id="313" r:id="rId97"/>
    <p:sldId id="315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72" y="1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564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785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436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3637</Words>
  <Application>Microsoft Office PowerPoint</Application>
  <PresentationFormat>와이드스크린</PresentationFormat>
  <Paragraphs>1991</Paragraphs>
  <Slides>97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5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206</cp:revision>
  <dcterms:created xsi:type="dcterms:W3CDTF">2019-02-08T07:37:09Z</dcterms:created>
  <dcterms:modified xsi:type="dcterms:W3CDTF">2020-04-16T07:07:38Z</dcterms:modified>
</cp:coreProperties>
</file>