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93" r:id="rId85"/>
    <p:sldId id="494" r:id="rId86"/>
    <p:sldId id="473" r:id="rId87"/>
    <p:sldId id="485" r:id="rId88"/>
    <p:sldId id="486" r:id="rId89"/>
    <p:sldId id="476" r:id="rId90"/>
    <p:sldId id="477" r:id="rId91"/>
    <p:sldId id="478" r:id="rId92"/>
    <p:sldId id="487" r:id="rId93"/>
    <p:sldId id="488" r:id="rId94"/>
    <p:sldId id="489" r:id="rId95"/>
    <p:sldId id="479" r:id="rId96"/>
    <p:sldId id="480" r:id="rId97"/>
    <p:sldId id="481" r:id="rId98"/>
    <p:sldId id="490" r:id="rId99"/>
    <p:sldId id="482" r:id="rId100"/>
    <p:sldId id="483" r:id="rId101"/>
    <p:sldId id="484" r:id="rId102"/>
    <p:sldId id="311" r:id="rId103"/>
    <p:sldId id="312" r:id="rId104"/>
    <p:sldId id="313" r:id="rId105"/>
    <p:sldId id="315" r:id="rId10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메인페이지의 틀</a:t>
            </a:r>
            <a:r>
              <a:rPr lang="en-US" altLang="ko-KR" dirty="0"/>
              <a:t>, </a:t>
            </a:r>
            <a:r>
              <a:rPr lang="ko-KR" altLang="en-US" dirty="0"/>
              <a:t>일부 페이지 화면 구현 완료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설계가 늦어져서 당초에 계획했던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VO, DAO </a:t>
            </a:r>
            <a:r>
              <a:rPr lang="ko-KR" altLang="en-US" dirty="0"/>
              <a:t>객체 생성이 진행되지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02571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12/12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5/5)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03410"/>
              </p:ext>
            </p:extLst>
          </p:nvPr>
        </p:nvGraphicFramePr>
        <p:xfrm>
          <a:off x="823028" y="1668625"/>
          <a:ext cx="10581574" cy="3848401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53399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11226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430" t="13792" r="14141" b="5355"/>
          <a:stretch/>
        </p:blipFill>
        <p:spPr>
          <a:xfrm>
            <a:off x="902120" y="1661607"/>
            <a:ext cx="7319878" cy="4426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min-height:</a:t>
            </a:r>
            <a:r>
              <a:rPr lang="en-US" altLang="ko-KR" i="1" dirty="0"/>
              <a:t>750px;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3699</Words>
  <Application>Microsoft Office PowerPoint</Application>
  <PresentationFormat>와이드스크린</PresentationFormat>
  <Paragraphs>1972</Paragraphs>
  <Slides>105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13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214</cp:revision>
  <dcterms:created xsi:type="dcterms:W3CDTF">2019-02-08T07:37:09Z</dcterms:created>
  <dcterms:modified xsi:type="dcterms:W3CDTF">2020-04-16T09:15:28Z</dcterms:modified>
</cp:coreProperties>
</file>