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2" r:id="rId14"/>
    <p:sldId id="329" r:id="rId15"/>
    <p:sldId id="323" r:id="rId16"/>
    <p:sldId id="324" r:id="rId17"/>
    <p:sldId id="325" r:id="rId18"/>
    <p:sldId id="326" r:id="rId19"/>
    <p:sldId id="327" r:id="rId20"/>
    <p:sldId id="330" r:id="rId21"/>
    <p:sldId id="321" r:id="rId22"/>
    <p:sldId id="311" r:id="rId23"/>
    <p:sldId id="312" r:id="rId24"/>
    <p:sldId id="313" r:id="rId25"/>
    <p:sldId id="314" r:id="rId26"/>
    <p:sldId id="31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장바구니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 smtClean="0"/>
              <a:t>결제예상금액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선택주문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전체주문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327"/>
              </p:ext>
            </p:extLst>
          </p:nvPr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/>
                <a:gridCol w="3739978"/>
                <a:gridCol w="776569"/>
                <a:gridCol w="776569"/>
                <a:gridCol w="776569"/>
                <a:gridCol w="776569"/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811992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상품정보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723870" y="4571826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결제예상금액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723869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선택주문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0058397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전체주문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상품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결제정보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2" y="2690758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상품 정보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731792" y="3231709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주문정보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731792" y="4077141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배송정보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731792" y="5053856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A/S</a:t>
            </a:r>
            <a:r>
              <a:rPr lang="ko-KR" altLang="en-US" sz="1600" dirty="0" smtClean="0"/>
              <a:t> 신청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회원정보확인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신청양식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신청하기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743583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회원정보확인</a:t>
            </a:r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8750532" y="3468541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신청양식</a:t>
            </a:r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9519888" y="5606718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58667"/>
              </p:ext>
            </p:extLst>
          </p:nvPr>
        </p:nvGraphicFramePr>
        <p:xfrm>
          <a:off x="1121790" y="3044858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18097"/>
              </p:ext>
            </p:extLst>
          </p:nvPr>
        </p:nvGraphicFramePr>
        <p:xfrm>
          <a:off x="1121790" y="3861648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36515"/>
              </p:ext>
            </p:extLst>
          </p:nvPr>
        </p:nvGraphicFramePr>
        <p:xfrm>
          <a:off x="8762324" y="2663522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33371"/>
              </p:ext>
            </p:extLst>
          </p:nvPr>
        </p:nvGraphicFramePr>
        <p:xfrm>
          <a:off x="8762324" y="3390440"/>
          <a:ext cx="2492849" cy="233485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48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8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주문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배송조회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37417" y="2907875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주문일자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수령인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주문상품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결제금액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1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주문관리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주문관리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A/S 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A/S 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242</Words>
  <Application>Microsoft Office PowerPoint</Application>
  <PresentationFormat>와이드스크린</PresentationFormat>
  <Paragraphs>108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125</cp:revision>
  <dcterms:created xsi:type="dcterms:W3CDTF">2019-02-08T07:37:09Z</dcterms:created>
  <dcterms:modified xsi:type="dcterms:W3CDTF">2020-03-31T09:18:09Z</dcterms:modified>
</cp:coreProperties>
</file>