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310" r:id="rId14"/>
    <p:sldId id="445" r:id="rId15"/>
    <p:sldId id="450" r:id="rId16"/>
    <p:sldId id="451" r:id="rId17"/>
    <p:sldId id="452" r:id="rId18"/>
    <p:sldId id="453" r:id="rId19"/>
    <p:sldId id="454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55" r:id="rId72"/>
    <p:sldId id="456" r:id="rId73"/>
    <p:sldId id="457" r:id="rId74"/>
    <p:sldId id="324" r:id="rId75"/>
    <p:sldId id="311" r:id="rId76"/>
    <p:sldId id="312" r:id="rId77"/>
    <p:sldId id="313" r:id="rId78"/>
    <p:sldId id="315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97" d="100"/>
          <a:sy n="97" d="100"/>
        </p:scale>
        <p:origin x="-108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상품등록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Ezen01</a:t>
            </a:r>
            <a:r>
              <a:rPr lang="ko-KR" altLang="en-US" sz="1000" smtClean="0"/>
              <a:t>님 환영합니다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회원가입 </a:t>
            </a:r>
            <a:r>
              <a:rPr lang="en-US" altLang="ko-KR" smtClean="0"/>
              <a:t>– </a:t>
            </a:r>
            <a:r>
              <a:rPr lang="ko-KR" altLang="en-US" smtClean="0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– </a:t>
            </a:r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건적문의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건적문의</a:t>
            </a:r>
            <a:r>
              <a:rPr lang="en-US" altLang="ko-KR"/>
              <a:t> – </a:t>
            </a:r>
            <a:r>
              <a:rPr lang="ko-KR" altLang="en-US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장바구니 </a:t>
            </a:r>
            <a:r>
              <a:rPr lang="en-US" altLang="ko-KR" smtClean="0"/>
              <a:t>– </a:t>
            </a:r>
            <a:r>
              <a:rPr lang="ko-KR" altLang="en-US" smtClean="0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결제 </a:t>
            </a:r>
            <a:r>
              <a:rPr lang="en-US" altLang="ko-KR"/>
              <a:t>– </a:t>
            </a:r>
            <a:r>
              <a:rPr lang="ko-KR" altLang="en-US" smtClean="0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en-US" altLang="ko-KR" smtClean="0"/>
              <a:t>AS </a:t>
            </a:r>
            <a:r>
              <a:rPr lang="ko-KR" altLang="en-US" smtClean="0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</a:t>
            </a:r>
            <a:r>
              <a:rPr lang="en-US" altLang="ko-KR" smtClean="0"/>
              <a:t>AS</a:t>
            </a:r>
            <a:r>
              <a:rPr lang="ko-KR" altLang="en-US" smtClean="0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18315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369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369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70237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7" y="1664040"/>
            <a:ext cx="7561342" cy="44154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화면설계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1" y="1721708"/>
            <a:ext cx="7528438" cy="434968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8" y="1672061"/>
            <a:ext cx="7565011" cy="43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메인페이지의 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페이지 화면 구현 완료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설계가 늦어져서 당초에 계획했던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VO, DAO </a:t>
            </a:r>
            <a:r>
              <a:rPr lang="ko-KR" altLang="en-US" dirty="0" smtClean="0"/>
              <a:t>객체 생성이 진행되지 않았음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64453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78552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3118</Words>
  <Application>Microsoft Office PowerPoint</Application>
  <PresentationFormat>사용자 지정</PresentationFormat>
  <Paragraphs>1932</Paragraphs>
  <Slides>78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7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193</cp:revision>
  <dcterms:created xsi:type="dcterms:W3CDTF">2019-02-08T07:37:09Z</dcterms:created>
  <dcterms:modified xsi:type="dcterms:W3CDTF">2020-04-13T09:22:33Z</dcterms:modified>
</cp:coreProperties>
</file>