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5" r:id="rId15"/>
    <p:sldId id="446" r:id="rId16"/>
    <p:sldId id="320" r:id="rId17"/>
    <p:sldId id="349" r:id="rId18"/>
    <p:sldId id="414" r:id="rId19"/>
    <p:sldId id="415" r:id="rId20"/>
    <p:sldId id="345" r:id="rId21"/>
    <p:sldId id="416" r:id="rId22"/>
    <p:sldId id="417" r:id="rId23"/>
    <p:sldId id="418" r:id="rId24"/>
    <p:sldId id="419" r:id="rId25"/>
    <p:sldId id="420" r:id="rId26"/>
    <p:sldId id="421" r:id="rId27"/>
    <p:sldId id="346" r:id="rId28"/>
    <p:sldId id="433" r:id="rId29"/>
    <p:sldId id="434" r:id="rId30"/>
    <p:sldId id="435" r:id="rId31"/>
    <p:sldId id="436" r:id="rId32"/>
    <p:sldId id="409" r:id="rId33"/>
    <p:sldId id="410" r:id="rId34"/>
    <p:sldId id="389" r:id="rId35"/>
    <p:sldId id="390" r:id="rId36"/>
    <p:sldId id="397" r:id="rId37"/>
    <p:sldId id="322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383" r:id="rId48"/>
    <p:sldId id="329" r:id="rId49"/>
    <p:sldId id="347" r:id="rId50"/>
    <p:sldId id="431" r:id="rId51"/>
    <p:sldId id="432" r:id="rId52"/>
    <p:sldId id="323" r:id="rId53"/>
    <p:sldId id="396" r:id="rId54"/>
    <p:sldId id="348" r:id="rId55"/>
    <p:sldId id="437" r:id="rId56"/>
    <p:sldId id="438" r:id="rId57"/>
    <p:sldId id="402" r:id="rId58"/>
    <p:sldId id="441" r:id="rId59"/>
    <p:sldId id="442" r:id="rId60"/>
    <p:sldId id="443" r:id="rId61"/>
    <p:sldId id="444" r:id="rId62"/>
    <p:sldId id="325" r:id="rId63"/>
    <p:sldId id="326" r:id="rId64"/>
    <p:sldId id="327" r:id="rId65"/>
    <p:sldId id="330" r:id="rId66"/>
    <p:sldId id="309" r:id="rId67"/>
    <p:sldId id="321" r:id="rId68"/>
    <p:sldId id="324" r:id="rId69"/>
    <p:sldId id="311" r:id="rId70"/>
    <p:sldId id="312" r:id="rId71"/>
    <p:sldId id="313" r:id="rId72"/>
    <p:sldId id="314" r:id="rId73"/>
    <p:sldId id="315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-114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22" y="1789471"/>
            <a:ext cx="5095135" cy="4346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회원서비스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32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회원서비스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결제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고객센터</a:t>
            </a:r>
            <a:r>
              <a:rPr lang="en-US" altLang="ko-KR" dirty="0"/>
              <a:t> – AS</a:t>
            </a:r>
            <a:r>
              <a:rPr lang="ko-KR" altLang="en-US" dirty="0"/>
              <a:t>신청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A/S</a:t>
            </a:r>
            <a:r>
              <a:rPr lang="ko-KR" altLang="en-US" dirty="0"/>
              <a:t> 신청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5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383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340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/>
              <a:t>주제 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요구사항정의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설계를 진행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개략적인 </a:t>
            </a:r>
            <a:r>
              <a:rPr lang="en-US" altLang="ko-KR" dirty="0" smtClean="0"/>
              <a:t>ERD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조립컴퓨터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 간의 관계 형성에 어려움을 겪고 있음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금주에 마무리하고자 했으나 마무리 되지 않음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다음주 초에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마무리</a:t>
            </a:r>
            <a:r>
              <a:rPr lang="en-US" altLang="ko-KR" dirty="0" smtClean="0"/>
              <a:t>, ERD</a:t>
            </a:r>
            <a:r>
              <a:rPr lang="ko-KR" altLang="en-US" dirty="0" smtClean="0"/>
              <a:t>에 사용하는 용어는 직관적이고 알아보기 쉽게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2787</Words>
  <Application>Microsoft Office PowerPoint</Application>
  <PresentationFormat>사용자 지정</PresentationFormat>
  <Paragraphs>1424</Paragraphs>
  <Slides>73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163</cp:revision>
  <dcterms:created xsi:type="dcterms:W3CDTF">2019-02-08T07:37:09Z</dcterms:created>
  <dcterms:modified xsi:type="dcterms:W3CDTF">2020-04-06T09:39:03Z</dcterms:modified>
</cp:coreProperties>
</file>