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1" r:id="rId14"/>
    <p:sldId id="311" r:id="rId15"/>
    <p:sldId id="326" r:id="rId16"/>
    <p:sldId id="322" r:id="rId17"/>
    <p:sldId id="328" r:id="rId18"/>
    <p:sldId id="331" r:id="rId19"/>
    <p:sldId id="330" r:id="rId20"/>
    <p:sldId id="332" r:id="rId21"/>
    <p:sldId id="323" r:id="rId22"/>
    <p:sldId id="324" r:id="rId23"/>
    <p:sldId id="340" r:id="rId24"/>
    <p:sldId id="343" r:id="rId25"/>
    <p:sldId id="333" r:id="rId26"/>
    <p:sldId id="341" r:id="rId27"/>
    <p:sldId id="344" r:id="rId28"/>
    <p:sldId id="334" r:id="rId29"/>
    <p:sldId id="342" r:id="rId30"/>
    <p:sldId id="345" r:id="rId31"/>
    <p:sldId id="335" r:id="rId32"/>
    <p:sldId id="336" r:id="rId33"/>
    <p:sldId id="337" r:id="rId34"/>
    <p:sldId id="338" r:id="rId35"/>
    <p:sldId id="339" r:id="rId36"/>
    <p:sldId id="314" r:id="rId37"/>
    <p:sldId id="31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1486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3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7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5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6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06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87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616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6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320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AS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70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29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8875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16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632</Words>
  <Application>Microsoft Office PowerPoint</Application>
  <PresentationFormat>와이드스크린</PresentationFormat>
  <Paragraphs>296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139</cp:revision>
  <dcterms:created xsi:type="dcterms:W3CDTF">2019-02-08T07:37:09Z</dcterms:created>
  <dcterms:modified xsi:type="dcterms:W3CDTF">2020-03-31T09:37:14Z</dcterms:modified>
</cp:coreProperties>
</file>