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5" y="1657562"/>
            <a:ext cx="6414661" cy="4430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470" y="3424385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AS, </a:t>
            </a:r>
            <a:r>
              <a:rPr lang="ko-KR" altLang="en-US" dirty="0">
                <a:solidFill>
                  <a:schemeClr val="tx1"/>
                </a:solidFill>
              </a:rPr>
              <a:t>포인트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 데이터작성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주문상세조회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구매 기능 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기능구현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 smtClean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1477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33382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8" y="2036618"/>
            <a:ext cx="4637389" cy="4042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4168</Words>
  <Application>Microsoft Office PowerPoint</Application>
  <PresentationFormat>와이드스크린</PresentationFormat>
  <Paragraphs>2151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243</cp:revision>
  <dcterms:created xsi:type="dcterms:W3CDTF">2019-02-08T07:37:09Z</dcterms:created>
  <dcterms:modified xsi:type="dcterms:W3CDTF">2020-04-21T05:18:28Z</dcterms:modified>
</cp:coreProperties>
</file>