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sldIdLst>
    <p:sldId id="407" r:id="rId2"/>
    <p:sldId id="305" r:id="rId3"/>
    <p:sldId id="307" r:id="rId4"/>
    <p:sldId id="316" r:id="rId5"/>
    <p:sldId id="317" r:id="rId6"/>
    <p:sldId id="458" r:id="rId7"/>
    <p:sldId id="459" r:id="rId8"/>
    <p:sldId id="460" r:id="rId9"/>
    <p:sldId id="461" r:id="rId10"/>
    <p:sldId id="318" r:id="rId11"/>
    <p:sldId id="408" r:id="rId12"/>
    <p:sldId id="319" r:id="rId13"/>
    <p:sldId id="310" r:id="rId14"/>
    <p:sldId id="445" r:id="rId15"/>
    <p:sldId id="450" r:id="rId16"/>
    <p:sldId id="451" r:id="rId17"/>
    <p:sldId id="452" r:id="rId18"/>
    <p:sldId id="453" r:id="rId19"/>
    <p:sldId id="454" r:id="rId20"/>
    <p:sldId id="320" r:id="rId21"/>
    <p:sldId id="349" r:id="rId22"/>
    <p:sldId id="414" r:id="rId23"/>
    <p:sldId id="415" r:id="rId24"/>
    <p:sldId id="345" r:id="rId25"/>
    <p:sldId id="416" r:id="rId26"/>
    <p:sldId id="417" r:id="rId27"/>
    <p:sldId id="418" r:id="rId28"/>
    <p:sldId id="419" r:id="rId29"/>
    <p:sldId id="420" r:id="rId30"/>
    <p:sldId id="421" r:id="rId31"/>
    <p:sldId id="346" r:id="rId32"/>
    <p:sldId id="433" r:id="rId33"/>
    <p:sldId id="434" r:id="rId34"/>
    <p:sldId id="435" r:id="rId35"/>
    <p:sldId id="436" r:id="rId36"/>
    <p:sldId id="409" r:id="rId37"/>
    <p:sldId id="410" r:id="rId38"/>
    <p:sldId id="389" r:id="rId39"/>
    <p:sldId id="390" r:id="rId40"/>
    <p:sldId id="397" r:id="rId41"/>
    <p:sldId id="322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383" r:id="rId52"/>
    <p:sldId id="329" r:id="rId53"/>
    <p:sldId id="347" r:id="rId54"/>
    <p:sldId id="431" r:id="rId55"/>
    <p:sldId id="432" r:id="rId56"/>
    <p:sldId id="323" r:id="rId57"/>
    <p:sldId id="396" r:id="rId58"/>
    <p:sldId id="348" r:id="rId59"/>
    <p:sldId id="437" r:id="rId60"/>
    <p:sldId id="438" r:id="rId61"/>
    <p:sldId id="402" r:id="rId62"/>
    <p:sldId id="441" r:id="rId63"/>
    <p:sldId id="442" r:id="rId64"/>
    <p:sldId id="443" r:id="rId65"/>
    <p:sldId id="444" r:id="rId66"/>
    <p:sldId id="325" r:id="rId67"/>
    <p:sldId id="326" r:id="rId68"/>
    <p:sldId id="327" r:id="rId69"/>
    <p:sldId id="330" r:id="rId70"/>
    <p:sldId id="321" r:id="rId71"/>
    <p:sldId id="462" r:id="rId72"/>
    <p:sldId id="463" r:id="rId73"/>
    <p:sldId id="464" r:id="rId74"/>
    <p:sldId id="465" r:id="rId75"/>
    <p:sldId id="491" r:id="rId76"/>
    <p:sldId id="492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85" r:id="rId88"/>
    <p:sldId id="486" r:id="rId89"/>
    <p:sldId id="476" r:id="rId90"/>
    <p:sldId id="477" r:id="rId91"/>
    <p:sldId id="478" r:id="rId92"/>
    <p:sldId id="487" r:id="rId93"/>
    <p:sldId id="488" r:id="rId94"/>
    <p:sldId id="489" r:id="rId95"/>
    <p:sldId id="479" r:id="rId96"/>
    <p:sldId id="480" r:id="rId97"/>
    <p:sldId id="481" r:id="rId98"/>
    <p:sldId id="490" r:id="rId99"/>
    <p:sldId id="482" r:id="rId100"/>
    <p:sldId id="483" r:id="rId101"/>
    <p:sldId id="484" r:id="rId102"/>
    <p:sldId id="311" r:id="rId103"/>
    <p:sldId id="312" r:id="rId104"/>
    <p:sldId id="313" r:id="rId105"/>
    <p:sldId id="315" r:id="rId10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80225"/>
            <a:ext cx="7561267" cy="44075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</p:spTree>
    <p:extLst>
      <p:ext uri="{BB962C8B-B14F-4D97-AF65-F5344CB8AC3E}">
        <p14:creationId xmlns:p14="http://schemas.microsoft.com/office/powerpoint/2010/main" val="34124128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6959"/>
            <a:ext cx="7552083" cy="434976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0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관리자 페이지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회원상세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686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문의사항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xmlns="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xmlns="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r>
              <a:rPr lang="en-US" altLang="ko-KR" sz="1400">
                <a:solidFill>
                  <a:schemeClr val="tx1"/>
                </a:solidFill>
              </a:rPr>
              <a:t/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xmlns="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xmlns="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xmlns="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xmlns="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xmlns="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xmlns="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xmlns="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xmlns="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xmlns="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xmlns="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5644"/>
              </p:ext>
            </p:extLst>
          </p:nvPr>
        </p:nvGraphicFramePr>
        <p:xfrm>
          <a:off x="1230083" y="1653997"/>
          <a:ext cx="9522116" cy="4679976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6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462"/>
                <a:gridCol w="623455"/>
                <a:gridCol w="527544"/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%(6/6)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%(1/1)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100%(2/2)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%(2/3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100%(12/12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100%(3/3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%(2/2)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100%(5/5)</a:t>
                      </a:r>
                      <a:endParaRPr lang="ko-KR" alt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66%(2/3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100%(4/4)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100%(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077076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xmlns="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xmlns="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xmlns="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xmlns="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xmlns="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xmlns="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xmlns="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xmlns="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xmlns="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xmlns="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xmlns="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xmlns="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xmlns="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xmlns="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xmlns="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77850"/>
              </p:ext>
            </p:extLst>
          </p:nvPr>
        </p:nvGraphicFramePr>
        <p:xfrm>
          <a:off x="823028" y="1668625"/>
          <a:ext cx="10581574" cy="3848401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79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5981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66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4" y="1669148"/>
            <a:ext cx="7549915" cy="44186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3720438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64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</p:spTree>
    <p:extLst>
      <p:ext uri="{BB962C8B-B14F-4D97-AF65-F5344CB8AC3E}">
        <p14:creationId xmlns:p14="http://schemas.microsoft.com/office/powerpoint/2010/main" val="3353058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4923322"/>
            <a:ext cx="1581371" cy="600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5" y="3807531"/>
            <a:ext cx="2267266" cy="4286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24393" y="4890982"/>
            <a:ext cx="1581371" cy="64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576306" y="3801373"/>
            <a:ext cx="2279025" cy="43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90851" y="4290248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93619" y="4650466"/>
            <a:ext cx="523702" cy="271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ezen01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 flipV="1">
            <a:off x="5403273" y="5215575"/>
            <a:ext cx="52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0"/>
          </p:cNvCxnSpPr>
          <p:nvPr/>
        </p:nvCxnSpPr>
        <p:spPr>
          <a:xfrm flipV="1">
            <a:off x="6715079" y="4244143"/>
            <a:ext cx="0" cy="64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61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67747"/>
            <a:ext cx="7561267" cy="442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로그인 화면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23" y="4084833"/>
            <a:ext cx="2657846" cy="161947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499642" y="4076518"/>
            <a:ext cx="2673427" cy="1619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89" y="2084027"/>
            <a:ext cx="2786743" cy="788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82" y="2098351"/>
            <a:ext cx="2786744" cy="773782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095089" y="2081901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122283" y="2087582"/>
            <a:ext cx="2786743" cy="79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16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3669"/>
            <a:ext cx="7557073" cy="434474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</p:spTree>
    <p:extLst>
      <p:ext uri="{BB962C8B-B14F-4D97-AF65-F5344CB8AC3E}">
        <p14:creationId xmlns:p14="http://schemas.microsoft.com/office/powerpoint/2010/main" val="2991905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4744"/>
            <a:ext cx="7557073" cy="43436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1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846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2645"/>
            <a:ext cx="7564613" cy="441511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7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33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44362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6/6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3/3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2/3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85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" y="1675599"/>
            <a:ext cx="7553664" cy="435112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468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</a:t>
            </a:r>
            <a:r>
              <a:rPr lang="ko-KR" altLang="en-US" dirty="0" smtClean="0"/>
              <a:t>찾기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507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6714"/>
            <a:ext cx="7564613" cy="44210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2804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12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6088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</a:t>
            </a:r>
            <a:r>
              <a:rPr lang="en-US" altLang="ko-KR" dirty="0"/>
              <a:t> – </a:t>
            </a:r>
            <a:r>
              <a:rPr lang="ko-KR" altLang="en-US" dirty="0"/>
              <a:t>견적문의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" y="1664041"/>
            <a:ext cx="7569581" cy="442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7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21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8" y="1664041"/>
            <a:ext cx="7566769" cy="4423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29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4224" t="10639" r="15041" b="4387"/>
          <a:stretch/>
        </p:blipFill>
        <p:spPr>
          <a:xfrm>
            <a:off x="1162065" y="1661065"/>
            <a:ext cx="6802900" cy="44266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  <a:noFill/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결제페이지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204" t="16095" r="5547" b="16635"/>
          <a:stretch/>
        </p:blipFill>
        <p:spPr>
          <a:xfrm>
            <a:off x="1288966" y="1664042"/>
            <a:ext cx="6549099" cy="441720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79000"/>
            <a:ext cx="7548760" cy="440876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9945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1/1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0/1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85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6" y="1667241"/>
            <a:ext cx="7548760" cy="442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36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1" y="1677465"/>
            <a:ext cx="7561268" cy="44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신청목록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96" y="1676596"/>
            <a:ext cx="7101925" cy="439861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 상세보기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3238" t="10511" r="14025" b="5083"/>
          <a:stretch/>
        </p:blipFill>
        <p:spPr>
          <a:xfrm>
            <a:off x="1052024" y="1664042"/>
            <a:ext cx="7028194" cy="44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smtClean="0"/>
              <a:t>AS</a:t>
            </a:r>
            <a:r>
              <a:rPr lang="ko-KR" altLang="en-US" dirty="0" smtClean="0"/>
              <a:t>신청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3739" t="10301" r="14679" b="746"/>
          <a:stretch/>
        </p:blipFill>
        <p:spPr>
          <a:xfrm>
            <a:off x="1277542" y="1664042"/>
            <a:ext cx="6571946" cy="442369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36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3909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2" y="1673277"/>
            <a:ext cx="7530777" cy="441448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149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" y="1678615"/>
            <a:ext cx="7545351" cy="440914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회원정보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] </a:t>
            </a:r>
            <a:r>
              <a:rPr lang="ko-KR" altLang="en-US" dirty="0" err="1"/>
              <a:t>마이페이지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포인트조회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3430" t="13792" r="14141" b="5355"/>
          <a:stretch/>
        </p:blipFill>
        <p:spPr>
          <a:xfrm>
            <a:off x="902120" y="1661607"/>
            <a:ext cx="7319878" cy="442615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min-height:</a:t>
            </a:r>
            <a:r>
              <a:rPr lang="en-US" altLang="ko-KR" i="1" dirty="0"/>
              <a:t>750px;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 smtClean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en-US" altLang="ko-KR" sz="4800" i="1" dirty="0" smtClean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2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3719</Words>
  <Application>Microsoft Office PowerPoint</Application>
  <PresentationFormat>와이드스크린</PresentationFormat>
  <Paragraphs>2010</Paragraphs>
  <Slides>105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105</vt:i4>
      </vt:variant>
    </vt:vector>
  </HeadingPairs>
  <TitlesOfParts>
    <vt:vector size="113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507-15</cp:lastModifiedBy>
  <cp:revision>209</cp:revision>
  <dcterms:created xsi:type="dcterms:W3CDTF">2019-02-08T07:37:09Z</dcterms:created>
  <dcterms:modified xsi:type="dcterms:W3CDTF">2020-04-16T09:09:42Z</dcterms:modified>
</cp:coreProperties>
</file>