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05" r:id="rId3"/>
    <p:sldId id="307" r:id="rId4"/>
    <p:sldId id="316" r:id="rId5"/>
    <p:sldId id="317" r:id="rId6"/>
    <p:sldId id="308" r:id="rId7"/>
    <p:sldId id="318" r:id="rId8"/>
    <p:sldId id="306" r:id="rId9"/>
    <p:sldId id="319" r:id="rId10"/>
    <p:sldId id="310" r:id="rId11"/>
    <p:sldId id="320" r:id="rId12"/>
    <p:sldId id="309" r:id="rId13"/>
    <p:sldId id="321" r:id="rId14"/>
    <p:sldId id="311" r:id="rId15"/>
    <p:sldId id="312" r:id="rId16"/>
    <p:sldId id="313" r:id="rId17"/>
    <p:sldId id="314" r:id="rId18"/>
    <p:sldId id="31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 smtClean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Wire Frame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 smtClean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 smtClean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SQL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 smtClean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 smtClean="0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 smtClean="0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Progress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Issue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52711" y="1293341"/>
            <a:ext cx="7109254" cy="4436655"/>
            <a:chOff x="2552711" y="1293341"/>
            <a:chExt cx="7109254" cy="4436655"/>
          </a:xfrm>
        </p:grpSpPr>
        <p:sp>
          <p:nvSpPr>
            <p:cNvPr id="2" name="직사각형 1"/>
            <p:cNvSpPr/>
            <p:nvPr/>
          </p:nvSpPr>
          <p:spPr>
            <a:xfrm>
              <a:off x="2552711" y="1528699"/>
              <a:ext cx="7109254" cy="42012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2520000" rtlCol="0" anchor="ctr"/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 smtClean="0"/>
                <a:t>개요</a:t>
              </a:r>
              <a:endParaRPr lang="en-US" altLang="ko-KR" sz="2000" dirty="0" smtClean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 smtClean="0"/>
                <a:t>요구사항정의서</a:t>
              </a:r>
              <a:endParaRPr lang="en-US" altLang="ko-KR" sz="2000" dirty="0" smtClean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 smtClean="0"/>
                <a:t>흐름도</a:t>
              </a:r>
              <a:endParaRPr lang="en-US" altLang="ko-KR" sz="2000" dirty="0" smtClean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 smtClean="0"/>
                <a:t>ERD</a:t>
              </a: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 smtClean="0"/>
                <a:t>화면설계서</a:t>
              </a:r>
              <a:endParaRPr lang="ko-KR" altLang="en-US" sz="20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552711" y="1293341"/>
              <a:ext cx="7109254" cy="23535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9456018" y="1324523"/>
              <a:ext cx="172995" cy="17299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×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 smtClean="0">
                <a:solidFill>
                  <a:schemeClr val="bg2">
                    <a:lumMod val="25000"/>
                  </a:schemeClr>
                </a:solidFill>
              </a:rPr>
              <a:t>Outline</a:t>
            </a:r>
            <a:endParaRPr lang="en-US" altLang="ko-KR" sz="6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Outline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58214" y="1494387"/>
            <a:ext cx="8338751" cy="426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Flow Chart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 smtClean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 smtClean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69</Words>
  <Application>Microsoft Office PowerPoint</Application>
  <PresentationFormat>와이드스크린</PresentationFormat>
  <Paragraphs>26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Broadway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507-09</cp:lastModifiedBy>
  <cp:revision>111</cp:revision>
  <dcterms:created xsi:type="dcterms:W3CDTF">2019-02-08T07:37:09Z</dcterms:created>
  <dcterms:modified xsi:type="dcterms:W3CDTF">2020-03-30T09:14:31Z</dcterms:modified>
</cp:coreProperties>
</file>