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7" r:id="rId3"/>
    <p:sldId id="316" r:id="rId4"/>
    <p:sldId id="317" r:id="rId5"/>
    <p:sldId id="308" r:id="rId6"/>
    <p:sldId id="318" r:id="rId7"/>
    <p:sldId id="306" r:id="rId8"/>
    <p:sldId id="319" r:id="rId9"/>
    <p:sldId id="310" r:id="rId10"/>
    <p:sldId id="320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09" r:id="rId28"/>
    <p:sldId id="321" r:id="rId29"/>
    <p:sldId id="324" r:id="rId30"/>
    <p:sldId id="311" r:id="rId31"/>
    <p:sldId id="312" r:id="rId32"/>
    <p:sldId id="313" r:id="rId33"/>
    <p:sldId id="314" r:id="rId34"/>
    <p:sldId id="31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3489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7573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40028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098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8298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3749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0776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6094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공지사항      문의사항      구매후기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AS</a:t>
            </a:r>
            <a:r>
              <a:rPr lang="ko-KR" altLang="en-US" sz="1200" dirty="0" smtClean="0">
                <a:solidFill>
                  <a:schemeClr val="tx1"/>
                </a:solidFill>
              </a:rPr>
              <a:t>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605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217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7233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AS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r>
              <a:rPr lang="en-US" altLang="ko-KR" dirty="0"/>
              <a:t> </a:t>
            </a:r>
            <a:r>
              <a:rPr lang="en-US" altLang="ko-KR" dirty="0" smtClean="0"/>
              <a:t>– AS</a:t>
            </a:r>
            <a:r>
              <a:rPr lang="ko-KR" altLang="en-US" dirty="0" smtClean="0"/>
              <a:t>센터  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2390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5406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0863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275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8327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5052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7199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2638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3340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494</Words>
  <Application>Microsoft Office PowerPoint</Application>
  <PresentationFormat>와이드스크린</PresentationFormat>
  <Paragraphs>244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Broadway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115</cp:revision>
  <dcterms:created xsi:type="dcterms:W3CDTF">2019-02-08T07:37:09Z</dcterms:created>
  <dcterms:modified xsi:type="dcterms:W3CDTF">2020-03-31T09:14:23Z</dcterms:modified>
</cp:coreProperties>
</file>