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9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62" r:id="rId72"/>
    <p:sldId id="463" r:id="rId73"/>
    <p:sldId id="464" r:id="rId74"/>
    <p:sldId id="465" r:id="rId75"/>
    <p:sldId id="491" r:id="rId76"/>
    <p:sldId id="492" r:id="rId77"/>
    <p:sldId id="466" r:id="rId78"/>
    <p:sldId id="467" r:id="rId79"/>
    <p:sldId id="468" r:id="rId80"/>
    <p:sldId id="469" r:id="rId81"/>
    <p:sldId id="470" r:id="rId82"/>
    <p:sldId id="471" r:id="rId83"/>
    <p:sldId id="472" r:id="rId84"/>
    <p:sldId id="493" r:id="rId85"/>
    <p:sldId id="494" r:id="rId86"/>
    <p:sldId id="473" r:id="rId87"/>
    <p:sldId id="485" r:id="rId88"/>
    <p:sldId id="486" r:id="rId89"/>
    <p:sldId id="476" r:id="rId90"/>
    <p:sldId id="477" r:id="rId91"/>
    <p:sldId id="478" r:id="rId92"/>
    <p:sldId id="487" r:id="rId93"/>
    <p:sldId id="488" r:id="rId94"/>
    <p:sldId id="489" r:id="rId95"/>
    <p:sldId id="479" r:id="rId96"/>
    <p:sldId id="480" r:id="rId97"/>
    <p:sldId id="481" r:id="rId98"/>
    <p:sldId id="490" r:id="rId99"/>
    <p:sldId id="482" r:id="rId100"/>
    <p:sldId id="483" r:id="rId101"/>
    <p:sldId id="484" r:id="rId102"/>
    <p:sldId id="311" r:id="rId103"/>
    <p:sldId id="312" r:id="rId104"/>
    <p:sldId id="313" r:id="rId105"/>
    <p:sldId id="315" r:id="rId106"/>
    <p:sldId id="502" r:id="rId107"/>
    <p:sldId id="503" r:id="rId10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98" d="100"/>
          <a:sy n="98" d="100"/>
        </p:scale>
        <p:origin x="96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5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2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2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3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9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테이블을 작성하고 각자 담당하는 부분의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en-US" altLang="ko-KR"/>
              <a:t>MVC</a:t>
            </a:r>
            <a:r>
              <a:rPr lang="ko-KR" altLang="en-US" smtClean="0"/>
              <a:t>패턴을 이용하여 </a:t>
            </a:r>
            <a:r>
              <a:rPr lang="ko-KR" altLang="en-US"/>
              <a:t>화면 </a:t>
            </a:r>
            <a:r>
              <a:rPr lang="ko-KR" altLang="en-US" smtClean="0"/>
              <a:t>구현</a:t>
            </a:r>
            <a:r>
              <a:rPr lang="en-US" altLang="ko-KR" smtClean="0"/>
              <a:t>, </a:t>
            </a:r>
            <a:r>
              <a:rPr lang="ko-KR" altLang="en-US" smtClean="0"/>
              <a:t>기능 구현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en-US" altLang="ko-KR"/>
              <a:t>ERD</a:t>
            </a:r>
            <a:r>
              <a:rPr lang="ko-KR" altLang="en-US"/>
              <a:t>를 기반으로 </a:t>
            </a:r>
            <a:r>
              <a:rPr lang="en-US" altLang="ko-KR"/>
              <a:t>VO</a:t>
            </a:r>
            <a:r>
              <a:rPr lang="ko-KR" altLang="en-US"/>
              <a:t>와 </a:t>
            </a:r>
            <a:r>
              <a:rPr lang="en-US" altLang="ko-KR"/>
              <a:t>DAO</a:t>
            </a:r>
            <a:r>
              <a:rPr lang="ko-KR" altLang="en-US"/>
              <a:t>를 생성</a:t>
            </a:r>
            <a:endParaRPr lang="en-US" altLang="ko-KR"/>
          </a:p>
          <a:p>
            <a:pPr marL="457200" indent="-457200">
              <a:buAutoNum type="arabicPeriod"/>
            </a:pPr>
            <a:endParaRPr lang="en-US" altLang="ko-KR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smtClean="0"/>
              <a:t>다른 테이블의 </a:t>
            </a:r>
            <a:r>
              <a:rPr lang="ko-KR" altLang="en-US"/>
              <a:t>데이터가 필요한 테이블의 경우 </a:t>
            </a:r>
            <a:r>
              <a:rPr lang="ko-KR" altLang="en-US"/>
              <a:t>입력이 </a:t>
            </a:r>
            <a:r>
              <a:rPr lang="ko-KR" altLang="en-US" smtClean="0"/>
              <a:t>지연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조원과의  협력을 통해 빠른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 smtClean="0"/>
              <a:t>화면</a:t>
            </a:r>
            <a:r>
              <a:rPr lang="en-US" altLang="ko-KR" smtClean="0"/>
              <a:t>, </a:t>
            </a:r>
            <a:r>
              <a:rPr lang="ko-KR" altLang="en-US" smtClean="0"/>
              <a:t>기능의 미흡한</a:t>
            </a:r>
            <a:r>
              <a:rPr lang="en-US" altLang="ko-KR" smtClean="0"/>
              <a:t> </a:t>
            </a:r>
            <a:r>
              <a:rPr lang="ko-KR" altLang="en-US" smtClean="0"/>
              <a:t>부분 추가 수정</a:t>
            </a:r>
            <a:endParaRPr lang="en-US" altLang="ko-KR" smtClean="0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안드로이드 화면 구현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57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82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816341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31" y="330084"/>
            <a:ext cx="5469425" cy="3867665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3025537" y="2898932"/>
            <a:ext cx="6163601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i="1" smtClean="0">
                <a:solidFill>
                  <a:schemeClr val="bg2">
                    <a:lumMod val="25000"/>
                  </a:schemeClr>
                </a:solidFill>
              </a:rPr>
              <a:t>Thank you</a:t>
            </a:r>
            <a:endParaRPr lang="en-US" altLang="ko-KR" sz="6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6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980109"/>
            <a:ext cx="7408657" cy="374503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79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8" y="1613245"/>
            <a:ext cx="706106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68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838945"/>
            <a:ext cx="4109719" cy="4059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6620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35679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6" y="1969878"/>
            <a:ext cx="7236202" cy="25401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90809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70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고객센터</a:t>
            </a: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37178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02571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6/6)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(1/1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(1/1)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(1/1)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(12/12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(5/5)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(1/1)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03410"/>
              </p:ext>
            </p:extLst>
          </p:nvPr>
        </p:nvGraphicFramePr>
        <p:xfrm>
          <a:off x="823028" y="1668625"/>
          <a:ext cx="10581574" cy="3848401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4923322"/>
            <a:ext cx="1581371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5" y="3807531"/>
            <a:ext cx="2267266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4393" y="4890982"/>
            <a:ext cx="1581371" cy="64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6306" y="3801373"/>
            <a:ext cx="2279025" cy="43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0851" y="4290248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93619" y="4650466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 flipV="1">
            <a:off x="5403273" y="5215575"/>
            <a:ext cx="52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0"/>
          </p:cNvCxnSpPr>
          <p:nvPr/>
        </p:nvCxnSpPr>
        <p:spPr>
          <a:xfrm flipV="1">
            <a:off x="6715079" y="4244143"/>
            <a:ext cx="0" cy="64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61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3" y="4084833"/>
            <a:ext cx="2657846" cy="16194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99642" y="4076518"/>
            <a:ext cx="2673427" cy="161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9" y="2084027"/>
            <a:ext cx="2786743" cy="788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2" y="2098351"/>
            <a:ext cx="2786744" cy="773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95089" y="2081901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2283" y="2087582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6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53399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>
            <a:off x="7642831" y="3809904"/>
            <a:ext cx="1" cy="7909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316022" y="3464559"/>
            <a:ext cx="1284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42" y="1334666"/>
            <a:ext cx="4305300" cy="247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32" y="4629666"/>
            <a:ext cx="7543800" cy="15621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5" name="직선 화살표 연결선 54"/>
          <p:cNvCxnSpPr/>
          <p:nvPr/>
        </p:nvCxnSpPr>
        <p:spPr>
          <a:xfrm>
            <a:off x="4762500" y="3192777"/>
            <a:ext cx="8382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67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 flipV="1">
            <a:off x="6142437" y="4805453"/>
            <a:ext cx="0" cy="1004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55" y="4205378"/>
            <a:ext cx="4867275" cy="600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61927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11226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" y="1676059"/>
            <a:ext cx="7552954" cy="4411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신청목록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6" y="1676596"/>
            <a:ext cx="7101925" cy="4398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 상세보기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포인트조회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3430" t="13792" r="14141" b="5355"/>
          <a:stretch/>
        </p:blipFill>
        <p:spPr>
          <a:xfrm>
            <a:off x="902120" y="1661607"/>
            <a:ext cx="7319878" cy="442615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min-height:</a:t>
            </a:r>
            <a:r>
              <a:rPr lang="en-US" altLang="ko-KR" i="1" dirty="0"/>
              <a:t>750px;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3684</Words>
  <Application>Microsoft Office PowerPoint</Application>
  <PresentationFormat>와이드스크린</PresentationFormat>
  <Paragraphs>1975</Paragraphs>
  <Slides>107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107</vt:i4>
      </vt:variant>
    </vt:vector>
  </HeadingPairs>
  <TitlesOfParts>
    <vt:vector size="115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217</cp:revision>
  <dcterms:created xsi:type="dcterms:W3CDTF">2019-02-08T07:37:09Z</dcterms:created>
  <dcterms:modified xsi:type="dcterms:W3CDTF">2020-04-16T09:56:06Z</dcterms:modified>
</cp:coreProperties>
</file>