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5" r:id="rId2"/>
    <p:sldId id="307" r:id="rId3"/>
    <p:sldId id="316" r:id="rId4"/>
    <p:sldId id="317" r:id="rId5"/>
    <p:sldId id="308" r:id="rId6"/>
    <p:sldId id="318" r:id="rId7"/>
    <p:sldId id="306" r:id="rId8"/>
    <p:sldId id="319" r:id="rId9"/>
    <p:sldId id="310" r:id="rId10"/>
    <p:sldId id="320" r:id="rId11"/>
    <p:sldId id="349" r:id="rId12"/>
    <p:sldId id="350" r:id="rId13"/>
    <p:sldId id="351" r:id="rId14"/>
    <p:sldId id="345" r:id="rId15"/>
    <p:sldId id="352" r:id="rId16"/>
    <p:sldId id="353" r:id="rId17"/>
    <p:sldId id="354" r:id="rId18"/>
    <p:sldId id="355" r:id="rId19"/>
    <p:sldId id="356" r:id="rId20"/>
    <p:sldId id="357" r:id="rId21"/>
    <p:sldId id="346" r:id="rId22"/>
    <p:sldId id="358" r:id="rId23"/>
    <p:sldId id="359" r:id="rId24"/>
    <p:sldId id="360" r:id="rId25"/>
    <p:sldId id="361" r:id="rId26"/>
    <p:sldId id="362" r:id="rId27"/>
    <p:sldId id="363" r:id="rId28"/>
    <p:sldId id="364" r:id="rId29"/>
    <p:sldId id="365" r:id="rId30"/>
    <p:sldId id="347" r:id="rId31"/>
    <p:sldId id="366" r:id="rId32"/>
    <p:sldId id="367" r:id="rId33"/>
    <p:sldId id="348" r:id="rId34"/>
    <p:sldId id="339" r:id="rId35"/>
    <p:sldId id="340" r:id="rId36"/>
    <p:sldId id="309" r:id="rId37"/>
    <p:sldId id="321" r:id="rId38"/>
    <p:sldId id="324" r:id="rId39"/>
    <p:sldId id="311" r:id="rId40"/>
    <p:sldId id="312" r:id="rId41"/>
    <p:sldId id="313" r:id="rId42"/>
    <p:sldId id="314" r:id="rId43"/>
    <p:sldId id="315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96"/>
    <a:srgbClr val="214473"/>
    <a:srgbClr val="1E5C8B"/>
    <a:srgbClr val="132843"/>
    <a:srgbClr val="132741"/>
    <a:srgbClr val="245F8E"/>
    <a:srgbClr val="17456B"/>
    <a:srgbClr val="0C192A"/>
    <a:srgbClr val="152A47"/>
    <a:srgbClr val="1E5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2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3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목차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Table of contents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1592706D-EFAE-4144-BFA1-6735E09271FD}"/>
              </a:ext>
            </a:extLst>
          </p:cNvPr>
          <p:cNvGrpSpPr/>
          <p:nvPr/>
        </p:nvGrpSpPr>
        <p:grpSpPr>
          <a:xfrm>
            <a:off x="2118166" y="1260253"/>
            <a:ext cx="7955668" cy="4738190"/>
            <a:chOff x="426720" y="865632"/>
            <a:chExt cx="11387328" cy="5754624"/>
          </a:xfrm>
        </p:grpSpPr>
        <p:sp>
          <p:nvSpPr>
            <p:cNvPr id="17" name="양쪽 모서리가 둥근 사각형 5">
              <a:extLst>
                <a:ext uri="{FF2B5EF4-FFF2-40B4-BE49-F238E27FC236}">
                  <a16:creationId xmlns:a16="http://schemas.microsoft.com/office/drawing/2014/main" xmlns="" id="{8078EBE2-80A2-4C73-B338-3BF0725D8C61}"/>
                </a:ext>
              </a:extLst>
            </p:cNvPr>
            <p:cNvSpPr/>
            <p:nvPr/>
          </p:nvSpPr>
          <p:spPr>
            <a:xfrm>
              <a:off x="426720" y="1170432"/>
              <a:ext cx="11387328" cy="5449824"/>
            </a:xfrm>
            <a:prstGeom prst="round2SameRect">
              <a:avLst>
                <a:gd name="adj1" fmla="val 0"/>
                <a:gd name="adj2" fmla="val 240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dist="254000" dir="5400000" sx="97000" sy="9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개요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요구사항정의서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흐름도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en-US" altLang="ko-KR" sz="2000" dirty="0">
                  <a:solidFill>
                    <a:schemeClr val="tx1"/>
                  </a:solidFill>
                </a:rPr>
                <a:t>ERD</a:t>
              </a: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화면설계서</a:t>
              </a:r>
            </a:p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" name="양쪽 모서리가 둥근 사각형 4">
              <a:extLst>
                <a:ext uri="{FF2B5EF4-FFF2-40B4-BE49-F238E27FC236}">
                  <a16:creationId xmlns:a16="http://schemas.microsoft.com/office/drawing/2014/main" xmlns="" id="{39BAB469-719B-4B91-8479-8CE11BC8E6B9}"/>
                </a:ext>
              </a:extLst>
            </p:cNvPr>
            <p:cNvSpPr/>
            <p:nvPr/>
          </p:nvSpPr>
          <p:spPr>
            <a:xfrm>
              <a:off x="426720" y="865632"/>
              <a:ext cx="11387328" cy="304800"/>
            </a:xfrm>
            <a:prstGeom prst="round2SameRect">
              <a:avLst>
                <a:gd name="adj1" fmla="val 44667"/>
                <a:gd name="adj2" fmla="val 0"/>
              </a:avLst>
            </a:prstGeom>
            <a:solidFill>
              <a:srgbClr val="411F42"/>
            </a:solidFill>
            <a:ln>
              <a:noFill/>
            </a:ln>
            <a:effectLst>
              <a:outerShdw dist="762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39F1B524-4CC7-4E30-816B-3723A5813198}"/>
                </a:ext>
              </a:extLst>
            </p:cNvPr>
            <p:cNvSpPr/>
            <p:nvPr/>
          </p:nvSpPr>
          <p:spPr>
            <a:xfrm>
              <a:off x="1187760" y="988416"/>
              <a:ext cx="1015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9F7C7939-334C-4B6E-8334-1DAF6166C2BD}"/>
                </a:ext>
              </a:extLst>
            </p:cNvPr>
            <p:cNvSpPr/>
            <p:nvPr/>
          </p:nvSpPr>
          <p:spPr>
            <a:xfrm>
              <a:off x="578741" y="988416"/>
              <a:ext cx="72000" cy="72000"/>
            </a:xfrm>
            <a:prstGeom prst="ellipse">
              <a:avLst/>
            </a:prstGeom>
            <a:solidFill>
              <a:srgbClr val="FF6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3ACF8C7F-31C0-4E48-9500-11CA0520BEC1}"/>
                </a:ext>
              </a:extLst>
            </p:cNvPr>
            <p:cNvSpPr/>
            <p:nvPr/>
          </p:nvSpPr>
          <p:spPr>
            <a:xfrm>
              <a:off x="768619" y="98841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CDF524C5-87D1-45D8-B459-FDB2C64EC2DD}"/>
                </a:ext>
              </a:extLst>
            </p:cNvPr>
            <p:cNvSpPr/>
            <p:nvPr/>
          </p:nvSpPr>
          <p:spPr>
            <a:xfrm>
              <a:off x="958496" y="988416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081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05.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Wire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Frame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6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 smtClean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0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239118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후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9534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 smtClean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6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2984558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106828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아이디 찾기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314665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79348" y="392452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고객님의 아이디는 </a:t>
            </a:r>
            <a:r>
              <a:rPr lang="en-US" altLang="ko-KR" sz="1000" dirty="0" smtClean="0"/>
              <a:t>[     ] </a:t>
            </a:r>
            <a:r>
              <a:rPr lang="ko-KR" altLang="en-US" sz="1000" dirty="0" smtClean="0"/>
              <a:t>입니다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113095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92669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550508" y="366179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550508" y="408192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392524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25537" y="2500098"/>
            <a:ext cx="616360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01.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개요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74889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254301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429014" y="3049817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29013" y="3420578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429013" y="3791339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29013" y="414959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29012" y="450315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29011" y="487391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29010" y="524467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31027" y="3046218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중복확인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872823" y="5664610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가입하기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5759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 smtClean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4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후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 전체     사무용    게이밍용 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전문가용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en-US" altLang="ko-KR" sz="1400" smtClean="0">
                <a:solidFill>
                  <a:schemeClr val="tx1"/>
                </a:solidFill>
              </a:rPr>
              <a:t>   </a:t>
            </a:r>
            <a:r>
              <a:rPr lang="ko-KR" altLang="en-US" sz="1400" smtClean="0">
                <a:solidFill>
                  <a:schemeClr val="tx1"/>
                </a:solidFill>
              </a:rPr>
              <a:t>인터넷방송용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가정용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3012526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후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 전체     사무용    게이밍용 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전문가용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en-US" altLang="ko-KR" sz="1400" smtClean="0">
                <a:solidFill>
                  <a:schemeClr val="tx1"/>
                </a:solidFill>
              </a:rPr>
              <a:t>   </a:t>
            </a:r>
            <a:r>
              <a:rPr lang="ko-KR" altLang="en-US" sz="1400" smtClean="0">
                <a:solidFill>
                  <a:schemeClr val="tx1"/>
                </a:solidFill>
              </a:rPr>
              <a:t>인터넷방송용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가정용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720045" y="4241073"/>
            <a:ext cx="3290607" cy="836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</a:rPr>
              <a:t>PC </a:t>
            </a:r>
            <a:r>
              <a:rPr lang="ko-KR" altLang="en-US" sz="1600" smtClean="0">
                <a:solidFill>
                  <a:schemeClr val="tx1"/>
                </a:solidFill>
              </a:rPr>
              <a:t>추가 옵션</a:t>
            </a:r>
            <a:endParaRPr lang="en-US" altLang="ko-KR" sz="1600" smtClean="0">
              <a:solidFill>
                <a:schemeClr val="tx1"/>
              </a:solidFill>
            </a:endParaRPr>
          </a:p>
          <a:p>
            <a:r>
              <a:rPr lang="en-US" altLang="ko-KR" sz="1600" smtClean="0">
                <a:solidFill>
                  <a:schemeClr val="tx1"/>
                </a:solidFill>
              </a:rPr>
              <a:t>(</a:t>
            </a:r>
            <a:r>
              <a:rPr lang="ko-KR" altLang="en-US" sz="1600" smtClean="0">
                <a:solidFill>
                  <a:schemeClr val="tx1"/>
                </a:solidFill>
              </a:rPr>
              <a:t>윈도우 설치</a:t>
            </a:r>
            <a:r>
              <a:rPr lang="en-US" altLang="ko-KR" sz="1600" smtClean="0">
                <a:solidFill>
                  <a:schemeClr val="tx1"/>
                </a:solidFill>
              </a:rPr>
              <a:t>, </a:t>
            </a:r>
            <a:r>
              <a:rPr lang="ko-KR" altLang="en-US" sz="1600" smtClean="0">
                <a:solidFill>
                  <a:schemeClr val="tx1"/>
                </a:solidFill>
              </a:rPr>
              <a:t>램 추가 등</a:t>
            </a:r>
            <a:r>
              <a:rPr lang="en-US" altLang="ko-KR" sz="1600" smtClean="0">
                <a:solidFill>
                  <a:schemeClr val="tx1"/>
                </a:solidFill>
              </a:rPr>
              <a:t>) 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1193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종류 </a:t>
            </a:r>
            <a:r>
              <a:rPr lang="en-US" altLang="ko-KR" sz="1400" smtClean="0">
                <a:solidFill>
                  <a:schemeClr val="tx1"/>
                </a:solidFill>
              </a:rPr>
              <a:t>: </a:t>
            </a:r>
            <a:r>
              <a:rPr lang="ko-KR" altLang="en-US" sz="1400" smtClean="0">
                <a:solidFill>
                  <a:schemeClr val="tx1"/>
                </a:solidFill>
              </a:rPr>
              <a:t>사무용</a:t>
            </a:r>
            <a:r>
              <a:rPr lang="en-US" altLang="ko-KR" sz="1400" smtClean="0">
                <a:solidFill>
                  <a:schemeClr val="tx1"/>
                </a:solidFill>
              </a:rPr>
              <a:t/>
            </a:r>
            <a:br>
              <a:rPr lang="en-US" altLang="ko-KR" sz="1400" smtClean="0">
                <a:solidFill>
                  <a:schemeClr val="tx1"/>
                </a:solidFill>
              </a:rPr>
            </a:br>
            <a:r>
              <a:rPr lang="ko-KR" altLang="en-US" sz="1400" smtClean="0">
                <a:solidFill>
                  <a:schemeClr val="tx1"/>
                </a:solidFill>
              </a:rPr>
              <a:t>상품명 </a:t>
            </a:r>
            <a:r>
              <a:rPr lang="en-US" altLang="ko-KR" sz="1400" smtClean="0">
                <a:solidFill>
                  <a:schemeClr val="tx1"/>
                </a:solidFill>
              </a:rPr>
              <a:t>: </a:t>
            </a:r>
            <a:r>
              <a:rPr lang="ko-KR" altLang="en-US" sz="1400" smtClean="0">
                <a:solidFill>
                  <a:schemeClr val="tx1"/>
                </a:solidFill>
              </a:rPr>
              <a:t>이젠</a:t>
            </a:r>
            <a:r>
              <a:rPr lang="en-US" altLang="ko-KR" sz="1400" smtClean="0">
                <a:solidFill>
                  <a:schemeClr val="tx1"/>
                </a:solidFill>
              </a:rPr>
              <a:t>SE </a:t>
            </a:r>
            <a:r>
              <a:rPr lang="ko-KR" altLang="en-US" sz="1400" smtClean="0">
                <a:solidFill>
                  <a:schemeClr val="tx1"/>
                </a:solidFill>
              </a:rPr>
              <a:t>사무용컴퓨터</a:t>
            </a:r>
            <a:endParaRPr lang="en-US" altLang="ko-KR" sz="1400" smtClean="0">
              <a:solidFill>
                <a:schemeClr val="tx1"/>
              </a:solidFill>
            </a:endParaRPr>
          </a:p>
          <a:p>
            <a:r>
              <a:rPr lang="en-US" altLang="ko-KR" sz="1400" smtClean="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400" smtClean="0">
                <a:solidFill>
                  <a:schemeClr val="tx1"/>
                </a:solidFill>
              </a:rPr>
              <a:t>등의 컴퓨터 구성 요소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917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후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mtClean="0">
                <a:solidFill>
                  <a:schemeClr val="tx1"/>
                </a:solidFill>
              </a:rPr>
              <a:t>	</a:t>
            </a:r>
            <a:r>
              <a:rPr lang="ko-KR" altLang="en-US" sz="1400" smtClean="0">
                <a:solidFill>
                  <a:schemeClr val="tx1"/>
                </a:solidFill>
              </a:rPr>
              <a:t>메인보드</a:t>
            </a:r>
            <a:r>
              <a:rPr lang="en-US" altLang="ko-KR" sz="1400" smtClean="0">
                <a:solidFill>
                  <a:schemeClr val="tx1"/>
                </a:solidFill>
              </a:rPr>
              <a:t> CPU </a:t>
            </a:r>
            <a:r>
              <a:rPr lang="ko-KR" altLang="en-US" sz="1400" smtClean="0">
                <a:solidFill>
                  <a:schemeClr val="tx1"/>
                </a:solidFill>
              </a:rPr>
              <a:t>그래픽카드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메모리카드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저장장치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파워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케이스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쿨러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주변기기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3567745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후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209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상품명</a:t>
            </a:r>
            <a:r>
              <a:rPr lang="en-US" altLang="ko-KR" sz="1400" smtClean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400" smtClean="0">
                <a:solidFill>
                  <a:schemeClr val="tx1"/>
                </a:solidFill>
              </a:rPr>
              <a:t>수량변</a:t>
            </a:r>
            <a:r>
              <a:rPr lang="ko-KR" altLang="en-US" sz="1400">
                <a:solidFill>
                  <a:schemeClr val="tx1"/>
                </a:solidFill>
              </a:rPr>
              <a:t>경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8771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공지사항      문의사항      구매후기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AS</a:t>
            </a:r>
            <a:r>
              <a:rPr lang="ko-KR" altLang="en-US" sz="1200" dirty="0" smtClean="0">
                <a:solidFill>
                  <a:schemeClr val="tx1"/>
                </a:solidFill>
              </a:rPr>
              <a:t>신청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17087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문의사항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33891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상품후기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202273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AS</a:t>
            </a:r>
            <a:r>
              <a:rPr lang="ko-KR" altLang="en-US" sz="1000" dirty="0" smtClean="0">
                <a:solidFill>
                  <a:schemeClr val="tx1"/>
                </a:solidFill>
              </a:rPr>
              <a:t>신청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아래쪽 화살표 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</a:t>
            </a:r>
            <a:r>
              <a:rPr lang="en-US" altLang="ko-KR" dirty="0"/>
              <a:t> </a:t>
            </a:r>
            <a:r>
              <a:rPr lang="en-US" altLang="ko-KR" dirty="0" smtClean="0"/>
              <a:t>– AS</a:t>
            </a:r>
            <a:r>
              <a:rPr lang="ko-KR" altLang="en-US" dirty="0" smtClean="0"/>
              <a:t>센터  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381335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개요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4308411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 smtClean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 smtClean="0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8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내정보관리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마일리지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smtClean="0">
                <a:solidFill>
                  <a:schemeClr val="tx1"/>
                </a:solidFill>
              </a:rPr>
              <a:t>견적관리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smtClean="0">
                <a:solidFill>
                  <a:schemeClr val="tx1"/>
                </a:solidFill>
              </a:rPr>
              <a:t>주문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배송관리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회원정보 수정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713470" y="378037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713470" y="401944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713470" y="424700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cxnSp>
        <p:nvCxnSpPr>
          <p:cNvPr id="51" name="직선 연결선 50"/>
          <p:cNvCxnSpPr/>
          <p:nvPr/>
        </p:nvCxnSpPr>
        <p:spPr>
          <a:xfrm>
            <a:off x="1713470" y="44931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13470" y="513406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이메일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53692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</a:t>
            </a:r>
            <a:endParaRPr lang="ko-KR" altLang="en-US" sz="800" dirty="0"/>
          </a:p>
        </p:txBody>
      </p:sp>
      <p:cxnSp>
        <p:nvCxnSpPr>
          <p:cNvPr id="54" name="직선 연결선 53"/>
          <p:cNvCxnSpPr/>
          <p:nvPr/>
        </p:nvCxnSpPr>
        <p:spPr>
          <a:xfrm>
            <a:off x="1713470" y="511604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13470" y="45470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새 비밀번호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47977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sp>
        <p:nvSpPr>
          <p:cNvPr id="57" name="직사각형 56"/>
          <p:cNvSpPr/>
          <p:nvPr/>
        </p:nvSpPr>
        <p:spPr>
          <a:xfrm>
            <a:off x="2513906" y="38000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513244" y="404284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513905" y="42765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513243" y="4568557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13243" y="483548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513243" y="51771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13242" y="540477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휴대폰번호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713838" y="3445487"/>
            <a:ext cx="77045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회원탈퇴</a:t>
            </a:r>
            <a:endParaRPr lang="ko-KR" alt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777269" y="1243914"/>
            <a:ext cx="319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회원정보 수정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21717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내정보관리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마일리지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smtClean="0">
                <a:solidFill>
                  <a:schemeClr val="tx1"/>
                </a:solidFill>
              </a:rPr>
              <a:t>장바구니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smtClean="0">
                <a:solidFill>
                  <a:schemeClr val="tx1"/>
                </a:solidFill>
              </a:rPr>
              <a:t>견적관리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smtClean="0">
                <a:solidFill>
                  <a:schemeClr val="tx1"/>
                </a:solidFill>
              </a:rPr>
              <a:t>주문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배송관리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회원탈퇴</a:t>
            </a:r>
            <a:endParaRPr lang="ko-KR" alt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049597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비밀번호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530029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확인</a:t>
            </a:r>
            <a:endParaRPr lang="ko-KR" altLang="en-US" sz="1000" dirty="0"/>
          </a:p>
        </p:txBody>
      </p:sp>
      <p:sp>
        <p:nvSpPr>
          <p:cNvPr id="60" name="직사각형 59"/>
          <p:cNvSpPr/>
          <p:nvPr/>
        </p:nvSpPr>
        <p:spPr>
          <a:xfrm>
            <a:off x="2513243" y="507106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13243" y="533799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1713470" y="426253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713470" y="49627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93173" y="4291994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회원탈퇴 안내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1693173" y="37516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사이트 이용 감사 내용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회원탈퇴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269725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 smtClean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26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페이지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회원관리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회원번호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연락처</a:t>
            </a:r>
            <a:endParaRPr lang="ko-KR" altLang="en-US" sz="800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회원관리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12755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340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페이지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회원상세정보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36550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0583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13470" y="3087158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회원상세정보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348381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713470" y="37228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713470" y="396692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1713470" y="448327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이메일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471842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713470" y="425052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마일리지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2513906" y="350353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13244" y="37462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13905" y="399650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513243" y="4271997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13243" y="452638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513242" y="47539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휴대폰번호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333400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0878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1896856"/>
            <a:ext cx="926617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06.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4000" i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Implement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Screen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0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254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8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574577" y="1824378"/>
            <a:ext cx="8906026" cy="282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02. </a:t>
            </a:r>
            <a:r>
              <a:rPr lang="ko-KR" altLang="en-US" sz="4400" i="1" dirty="0">
                <a:solidFill>
                  <a:schemeClr val="bg2">
                    <a:lumMod val="25000"/>
                  </a:schemeClr>
                </a:solidFill>
              </a:rPr>
              <a:t>요구사항정의서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Requirement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Definition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256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92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77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2099624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</p:spTree>
    <p:extLst>
      <p:ext uri="{BB962C8B-B14F-4D97-AF65-F5344CB8AC3E}">
        <p14:creationId xmlns:p14="http://schemas.microsoft.com/office/powerpoint/2010/main" val="3821294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</p:spTree>
    <p:extLst>
      <p:ext uri="{BB962C8B-B14F-4D97-AF65-F5344CB8AC3E}">
        <p14:creationId xmlns:p14="http://schemas.microsoft.com/office/powerpoint/2010/main" val="1666272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2089442" y="2516875"/>
            <a:ext cx="7876296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03.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흐름도</a:t>
            </a:r>
            <a:r>
              <a:rPr lang="ko-KR" altLang="en-US" sz="32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Flow</a:t>
            </a:r>
            <a:r>
              <a:rPr lang="en-US" altLang="ko-KR" sz="40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Chart</a:t>
            </a:r>
            <a:endParaRPr lang="en-US" altLang="ko-KR" sz="4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72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흐름도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Flow Chart</a:t>
            </a:r>
          </a:p>
        </p:txBody>
      </p:sp>
    </p:spTree>
    <p:extLst>
      <p:ext uri="{BB962C8B-B14F-4D97-AF65-F5344CB8AC3E}">
        <p14:creationId xmlns:p14="http://schemas.microsoft.com/office/powerpoint/2010/main" val="920097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569807" y="1824378"/>
            <a:ext cx="1107506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04.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ERD</a:t>
            </a:r>
            <a:r>
              <a:rPr lang="en-US" altLang="ko-KR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Entity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Relationship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Diagram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69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128111400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691</Words>
  <Application>Microsoft Office PowerPoint</Application>
  <PresentationFormat>와이드스크린</PresentationFormat>
  <Paragraphs>342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7" baseType="lpstr">
      <vt:lpstr>맑은 고딕</vt:lpstr>
      <vt:lpstr>Arial</vt:lpstr>
      <vt:lpstr>Broadway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507-15</cp:lastModifiedBy>
  <cp:revision>117</cp:revision>
  <dcterms:created xsi:type="dcterms:W3CDTF">2019-02-08T07:37:09Z</dcterms:created>
  <dcterms:modified xsi:type="dcterms:W3CDTF">2020-03-31T09:37:00Z</dcterms:modified>
</cp:coreProperties>
</file>