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0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320" r:id="rId27"/>
    <p:sldId id="349" r:id="rId28"/>
    <p:sldId id="414" r:id="rId29"/>
    <p:sldId id="415" r:id="rId30"/>
    <p:sldId id="345" r:id="rId31"/>
    <p:sldId id="416" r:id="rId32"/>
    <p:sldId id="417" r:id="rId33"/>
    <p:sldId id="418" r:id="rId34"/>
    <p:sldId id="419" r:id="rId35"/>
    <p:sldId id="420" r:id="rId36"/>
    <p:sldId id="421" r:id="rId37"/>
    <p:sldId id="346" r:id="rId38"/>
    <p:sldId id="433" r:id="rId39"/>
    <p:sldId id="434" r:id="rId40"/>
    <p:sldId id="435" r:id="rId41"/>
    <p:sldId id="436" r:id="rId42"/>
    <p:sldId id="409" r:id="rId43"/>
    <p:sldId id="410" r:id="rId44"/>
    <p:sldId id="389" r:id="rId45"/>
    <p:sldId id="390" r:id="rId46"/>
    <p:sldId id="397" r:id="rId47"/>
    <p:sldId id="322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383" r:id="rId58"/>
    <p:sldId id="329" r:id="rId59"/>
    <p:sldId id="347" r:id="rId60"/>
    <p:sldId id="431" r:id="rId61"/>
    <p:sldId id="432" r:id="rId62"/>
    <p:sldId id="323" r:id="rId63"/>
    <p:sldId id="396" r:id="rId64"/>
    <p:sldId id="348" r:id="rId65"/>
    <p:sldId id="437" r:id="rId66"/>
    <p:sldId id="438" r:id="rId67"/>
    <p:sldId id="402" r:id="rId68"/>
    <p:sldId id="441" r:id="rId69"/>
    <p:sldId id="442" r:id="rId70"/>
    <p:sldId id="443" r:id="rId71"/>
    <p:sldId id="444" r:id="rId72"/>
    <p:sldId id="325" r:id="rId73"/>
    <p:sldId id="326" r:id="rId74"/>
    <p:sldId id="327" r:id="rId75"/>
    <p:sldId id="330" r:id="rId76"/>
    <p:sldId id="321" r:id="rId77"/>
    <p:sldId id="462" r:id="rId78"/>
    <p:sldId id="463" r:id="rId79"/>
    <p:sldId id="464" r:id="rId80"/>
    <p:sldId id="465" r:id="rId81"/>
    <p:sldId id="491" r:id="rId82"/>
    <p:sldId id="492" r:id="rId83"/>
    <p:sldId id="466" r:id="rId84"/>
    <p:sldId id="467" r:id="rId85"/>
    <p:sldId id="468" r:id="rId86"/>
    <p:sldId id="469" r:id="rId87"/>
    <p:sldId id="470" r:id="rId88"/>
    <p:sldId id="471" r:id="rId89"/>
    <p:sldId id="504" r:id="rId90"/>
    <p:sldId id="505" r:id="rId91"/>
    <p:sldId id="506" r:id="rId92"/>
    <p:sldId id="472" r:id="rId93"/>
    <p:sldId id="493" r:id="rId94"/>
    <p:sldId id="494" r:id="rId95"/>
    <p:sldId id="473" r:id="rId96"/>
    <p:sldId id="485" r:id="rId97"/>
    <p:sldId id="486" r:id="rId98"/>
    <p:sldId id="476" r:id="rId99"/>
    <p:sldId id="477" r:id="rId100"/>
    <p:sldId id="478" r:id="rId101"/>
    <p:sldId id="487" r:id="rId102"/>
    <p:sldId id="488" r:id="rId103"/>
    <p:sldId id="489" r:id="rId104"/>
    <p:sldId id="479" r:id="rId105"/>
    <p:sldId id="480" r:id="rId106"/>
    <p:sldId id="481" r:id="rId107"/>
    <p:sldId id="490" r:id="rId108"/>
    <p:sldId id="482" r:id="rId109"/>
    <p:sldId id="483" r:id="rId110"/>
    <p:sldId id="484" r:id="rId111"/>
    <p:sldId id="311" r:id="rId112"/>
    <p:sldId id="312" r:id="rId113"/>
    <p:sldId id="313" r:id="rId114"/>
    <p:sldId id="509" r:id="rId115"/>
    <p:sldId id="510" r:id="rId116"/>
    <p:sldId id="315" r:id="rId117"/>
    <p:sldId id="502" r:id="rId118"/>
    <p:sldId id="503" r:id="rId1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91" d="100"/>
          <a:sy n="91" d="100"/>
        </p:scale>
        <p:origin x="11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5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7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0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3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4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0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9" y="1675862"/>
            <a:ext cx="7556280" cy="44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46" t="10218" r="14365" b="829"/>
          <a:stretch/>
        </p:blipFill>
        <p:spPr>
          <a:xfrm>
            <a:off x="1259842" y="1664043"/>
            <a:ext cx="6604433" cy="44265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30989" y="3902522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아이디</a:t>
            </a:r>
            <a:r>
              <a:rPr lang="en-US" altLang="ko-KR" smtClean="0"/>
              <a:t>, </a:t>
            </a:r>
            <a:r>
              <a:rPr lang="ko-KR" altLang="en-US" smtClean="0"/>
              <a:t>이메일</a:t>
            </a:r>
            <a:r>
              <a:rPr lang="en-US" altLang="ko-KR" smtClean="0"/>
              <a:t>, </a:t>
            </a:r>
            <a:r>
              <a:rPr lang="ko-KR" altLang="en-US" smtClean="0"/>
              <a:t>연락처 왼쪽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견적 테이블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상품주문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포인트 테이블 데이터 입력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목록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상세 페이지 작성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견적 테이블 데이터 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dirty="0" smtClean="0">
                <a:solidFill>
                  <a:schemeClr val="tx1"/>
                </a:solidFill>
              </a:rPr>
              <a:t> 리스트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en-US" altLang="ko-KR" dirty="0" smtClean="0">
                <a:solidFill>
                  <a:schemeClr val="tx1"/>
                </a:solidFill>
              </a:rPr>
              <a:t>Ctrl</a:t>
            </a:r>
            <a:r>
              <a:rPr lang="ko-KR" altLang="en-US" dirty="0" smtClean="0">
                <a:solidFill>
                  <a:schemeClr val="tx1"/>
                </a:solidFill>
              </a:rPr>
              <a:t>단 </a:t>
            </a:r>
            <a:r>
              <a:rPr lang="en-US" altLang="ko-KR" dirty="0" err="1" smtClean="0">
                <a:solidFill>
                  <a:schemeClr val="tx1"/>
                </a:solidFill>
              </a:rPr>
              <a:t>proc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필요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784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문의사항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후기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페이지 기능구현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및 </a:t>
            </a:r>
            <a:r>
              <a:rPr lang="en-US" altLang="ko-KR">
                <a:solidFill>
                  <a:schemeClr val="tx1"/>
                </a:solidFill>
              </a:rPr>
              <a:t>MVC </a:t>
            </a:r>
            <a:r>
              <a:rPr lang="ko-KR" altLang="en-US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관리자 상품 관리 페이지 작성 및 기능구현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>
                <a:solidFill>
                  <a:schemeClr val="tx1"/>
                </a:solidFill>
              </a:rPr>
              <a:t>MVC </a:t>
            </a:r>
            <a:r>
              <a:rPr lang="ko-KR" altLang="en-US" smtClean="0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dirty="0" smtClean="0">
                <a:solidFill>
                  <a:schemeClr val="tx1"/>
                </a:solidFill>
              </a:rPr>
              <a:t>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데이터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구매하기 버튼 활성화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1657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7" y="1637796"/>
            <a:ext cx="9262145" cy="46819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5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7247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65670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408823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72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2592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1027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9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16504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970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2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036834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95102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27368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58651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900375"/>
            <a:ext cx="7493817" cy="3654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1680"/>
            <a:ext cx="7548760" cy="4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" y="1675700"/>
            <a:ext cx="7561269" cy="44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4151</Words>
  <Application>Microsoft Office PowerPoint</Application>
  <PresentationFormat>와이드스크린</PresentationFormat>
  <Paragraphs>2147</Paragraphs>
  <Slides>118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26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237</cp:revision>
  <dcterms:created xsi:type="dcterms:W3CDTF">2019-02-08T07:37:09Z</dcterms:created>
  <dcterms:modified xsi:type="dcterms:W3CDTF">2020-04-21T04:37:57Z</dcterms:modified>
</cp:coreProperties>
</file>