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9"/>
  </p:notesMasterIdLst>
  <p:sldIdLst>
    <p:sldId id="407" r:id="rId2"/>
    <p:sldId id="305" r:id="rId3"/>
    <p:sldId id="307" r:id="rId4"/>
    <p:sldId id="316" r:id="rId5"/>
    <p:sldId id="317" r:id="rId6"/>
    <p:sldId id="458" r:id="rId7"/>
    <p:sldId id="459" r:id="rId8"/>
    <p:sldId id="460" r:id="rId9"/>
    <p:sldId id="461" r:id="rId10"/>
    <p:sldId id="318" r:id="rId11"/>
    <p:sldId id="408" r:id="rId12"/>
    <p:sldId id="319" r:id="rId13"/>
    <p:sldId id="310" r:id="rId14"/>
    <p:sldId id="445" r:id="rId15"/>
    <p:sldId id="450" r:id="rId16"/>
    <p:sldId id="451" r:id="rId17"/>
    <p:sldId id="452" r:id="rId18"/>
    <p:sldId id="453" r:id="rId19"/>
    <p:sldId id="454" r:id="rId20"/>
    <p:sldId id="320" r:id="rId21"/>
    <p:sldId id="349" r:id="rId22"/>
    <p:sldId id="414" r:id="rId23"/>
    <p:sldId id="415" r:id="rId24"/>
    <p:sldId id="345" r:id="rId25"/>
    <p:sldId id="416" r:id="rId26"/>
    <p:sldId id="417" r:id="rId27"/>
    <p:sldId id="418" r:id="rId28"/>
    <p:sldId id="419" r:id="rId29"/>
    <p:sldId id="420" r:id="rId30"/>
    <p:sldId id="421" r:id="rId31"/>
    <p:sldId id="346" r:id="rId32"/>
    <p:sldId id="433" r:id="rId33"/>
    <p:sldId id="434" r:id="rId34"/>
    <p:sldId id="435" r:id="rId35"/>
    <p:sldId id="436" r:id="rId36"/>
    <p:sldId id="409" r:id="rId37"/>
    <p:sldId id="410" r:id="rId38"/>
    <p:sldId id="389" r:id="rId39"/>
    <p:sldId id="390" r:id="rId40"/>
    <p:sldId id="397" r:id="rId41"/>
    <p:sldId id="322" r:id="rId42"/>
    <p:sldId id="422" r:id="rId43"/>
    <p:sldId id="423" r:id="rId44"/>
    <p:sldId id="424" r:id="rId45"/>
    <p:sldId id="425" r:id="rId46"/>
    <p:sldId id="426" r:id="rId47"/>
    <p:sldId id="427" r:id="rId48"/>
    <p:sldId id="428" r:id="rId49"/>
    <p:sldId id="429" r:id="rId50"/>
    <p:sldId id="430" r:id="rId51"/>
    <p:sldId id="383" r:id="rId52"/>
    <p:sldId id="329" r:id="rId53"/>
    <p:sldId id="347" r:id="rId54"/>
    <p:sldId id="431" r:id="rId55"/>
    <p:sldId id="432" r:id="rId56"/>
    <p:sldId id="323" r:id="rId57"/>
    <p:sldId id="396" r:id="rId58"/>
    <p:sldId id="348" r:id="rId59"/>
    <p:sldId id="437" r:id="rId60"/>
    <p:sldId id="438" r:id="rId61"/>
    <p:sldId id="402" r:id="rId62"/>
    <p:sldId id="441" r:id="rId63"/>
    <p:sldId id="442" r:id="rId64"/>
    <p:sldId id="443" r:id="rId65"/>
    <p:sldId id="444" r:id="rId66"/>
    <p:sldId id="325" r:id="rId67"/>
    <p:sldId id="326" r:id="rId68"/>
    <p:sldId id="327" r:id="rId69"/>
    <p:sldId id="330" r:id="rId70"/>
    <p:sldId id="321" r:id="rId71"/>
    <p:sldId id="462" r:id="rId72"/>
    <p:sldId id="463" r:id="rId73"/>
    <p:sldId id="464" r:id="rId74"/>
    <p:sldId id="465" r:id="rId75"/>
    <p:sldId id="466" r:id="rId76"/>
    <p:sldId id="467" r:id="rId77"/>
    <p:sldId id="468" r:id="rId78"/>
    <p:sldId id="469" r:id="rId79"/>
    <p:sldId id="470" r:id="rId80"/>
    <p:sldId id="471" r:id="rId81"/>
    <p:sldId id="472" r:id="rId82"/>
    <p:sldId id="473" r:id="rId83"/>
    <p:sldId id="474" r:id="rId84"/>
    <p:sldId id="475" r:id="rId85"/>
    <p:sldId id="476" r:id="rId86"/>
    <p:sldId id="477" r:id="rId87"/>
    <p:sldId id="478" r:id="rId88"/>
    <p:sldId id="479" r:id="rId89"/>
    <p:sldId id="480" r:id="rId90"/>
    <p:sldId id="481" r:id="rId91"/>
    <p:sldId id="482" r:id="rId92"/>
    <p:sldId id="483" r:id="rId93"/>
    <p:sldId id="484" r:id="rId94"/>
    <p:sldId id="311" r:id="rId95"/>
    <p:sldId id="312" r:id="rId96"/>
    <p:sldId id="313" r:id="rId97"/>
    <p:sldId id="315" r:id="rId9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5883" autoAdjust="0"/>
  </p:normalViewPr>
  <p:slideViewPr>
    <p:cSldViewPr snapToGrid="0">
      <p:cViewPr varScale="1">
        <p:scale>
          <a:sx n="115" d="100"/>
          <a:sy n="115" d="100"/>
        </p:scale>
        <p:origin x="13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99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9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009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869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7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전현규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주문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배송 조회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목록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상세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 부품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목록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상세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고객센터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공지사항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문의사항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AS</a:t>
              </a:r>
              <a:r>
                <a:rPr lang="ko-KR" altLang="en-US" sz="1400" dirty="0"/>
                <a:t> 신청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상품후기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견적 문의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문의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목록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장바구니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목록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삭제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관리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 관리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 관리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AS </a:t>
            </a:r>
            <a:r>
              <a:rPr lang="ko-KR" altLang="en-US" sz="1400" dirty="0"/>
              <a:t>관리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비회원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6" y="1688538"/>
            <a:ext cx="7408657" cy="432817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/>
              <a:t>관계설계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13" y="1613245"/>
            <a:ext cx="7263771" cy="47146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/>
              <a:t>물리설계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22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8" y="1789471"/>
            <a:ext cx="3243203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상품등록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4" y="1789471"/>
            <a:ext cx="4109719" cy="415854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00185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2" y="1770866"/>
            <a:ext cx="7539936" cy="43921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견적문의</a:t>
            </a:r>
          </a:p>
        </p:txBody>
      </p:sp>
    </p:spTree>
    <p:extLst>
      <p:ext uri="{BB962C8B-B14F-4D97-AF65-F5344CB8AC3E}">
        <p14:creationId xmlns:p14="http://schemas.microsoft.com/office/powerpoint/2010/main" val="1590613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7" y="1725812"/>
            <a:ext cx="7236202" cy="38754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2401527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5" y="1889896"/>
            <a:ext cx="7089327" cy="40549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546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" y="1789471"/>
            <a:ext cx="4293369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고객센터</a:t>
            </a:r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9050968" y="5271381"/>
            <a:ext cx="1945178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63904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="" xmlns:a16="http://schemas.microsoft.com/office/drawing/2014/main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="" xmlns:a16="http://schemas.microsoft.com/office/drawing/2014/main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Ezen01</a:t>
            </a:r>
            <a:r>
              <a:rPr lang="ko-KR" altLang="en-US" sz="1000"/>
              <a:t>님 환영합니다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/>
              <a:t>– </a:t>
            </a:r>
            <a:r>
              <a:rPr lang="ko-KR" altLang="en-US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결과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회원가입 </a:t>
            </a:r>
            <a:r>
              <a:rPr lang="en-US" altLang="ko-KR"/>
              <a:t>– </a:t>
            </a:r>
            <a:r>
              <a:rPr lang="ko-KR" altLang="en-US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전체</a:t>
            </a:r>
            <a:r>
              <a:rPr lang="ko-KR" altLang="en-US" sz="1400" dirty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>
                <a:solidFill>
                  <a:schemeClr val="tx1"/>
                </a:solidFill>
              </a:rPr>
              <a:t>게이밍용</a:t>
            </a:r>
            <a:r>
              <a:rPr lang="ko-KR" altLang="en-US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ko-KR" altLang="en-US" sz="1400" dirty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   </a:t>
            </a:r>
            <a:r>
              <a:rPr lang="ko-KR" altLang="en-US" sz="1400">
                <a:solidFill>
                  <a:schemeClr val="tx1"/>
                </a:solidFill>
              </a:rPr>
              <a:t>인터넷방송용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PC </a:t>
            </a:r>
            <a:r>
              <a:rPr lang="ko-KR" altLang="en-US" sz="1600">
                <a:solidFill>
                  <a:schemeClr val="tx1"/>
                </a:solidFill>
              </a:rPr>
              <a:t>추가 옵션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윈도우 설치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램 추가 등</a:t>
            </a:r>
            <a:r>
              <a:rPr lang="en-US" altLang="ko-KR" sz="160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종류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사무용</a:t>
            </a:r>
            <a:r>
              <a:rPr lang="en-US" altLang="ko-KR" sz="1400">
                <a:solidFill>
                  <a:schemeClr val="tx1"/>
                </a:solidFill>
              </a:rPr>
              <a:t/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ko-KR" altLang="en-US" sz="1400">
                <a:solidFill>
                  <a:schemeClr val="tx1"/>
                </a:solidFill>
              </a:rPr>
              <a:t>상품명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이젠</a:t>
            </a:r>
            <a:r>
              <a:rPr lang="en-US" altLang="ko-KR" sz="1400">
                <a:solidFill>
                  <a:schemeClr val="tx1"/>
                </a:solidFill>
              </a:rPr>
              <a:t>SE </a:t>
            </a:r>
            <a:r>
              <a:rPr lang="ko-KR" altLang="en-US" sz="1400">
                <a:solidFill>
                  <a:schemeClr val="tx1"/>
                </a:solidFill>
              </a:rPr>
              <a:t>사무용컴퓨터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등의 컴퓨터 구성 요소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상품명</a:t>
            </a:r>
            <a:r>
              <a:rPr lang="en-US" altLang="ko-KR" sz="140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수량변경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목록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제목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사양으로 제작할 수 있는 조립컴퓨터의 수요가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="" xmlns:a16="http://schemas.microsoft.com/office/drawing/2014/main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장바구니 </a:t>
            </a:r>
            <a:r>
              <a:rPr lang="en-US" altLang="ko-KR"/>
              <a:t>– </a:t>
            </a:r>
            <a:r>
              <a:rPr lang="ko-KR" altLang="en-US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결제 </a:t>
            </a:r>
            <a:r>
              <a:rPr lang="en-US" altLang="ko-KR"/>
              <a:t>– </a:t>
            </a:r>
            <a:r>
              <a:rPr lang="ko-KR" altLang="en-US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결제하기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 </a:t>
            </a:r>
            <a:r>
              <a:rPr lang="ko-KR" altLang="en-US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분류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작성일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</a:t>
            </a:r>
            <a:r>
              <a:rPr lang="ko-KR" altLang="en-US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회원탈퇴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-</a:t>
            </a:r>
            <a:r>
              <a:rPr lang="ko-KR" altLang="en-US" dirty="0"/>
              <a:t> 회원탈퇴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 err="1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="" xmlns:a16="http://schemas.microsoft.com/office/drawing/2014/main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=""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=""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="" xmlns:a16="http://schemas.microsoft.com/office/drawing/2014/main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="" xmlns:a16="http://schemas.microsoft.com/office/drawing/2014/main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=""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주문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배송조회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주문번호 주문일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주문상품 결제금액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주문처리상태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주문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0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연락처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245787"/>
              </p:ext>
            </p:extLst>
          </p:nvPr>
        </p:nvGraphicFramePr>
        <p:xfrm>
          <a:off x="1230083" y="1700987"/>
          <a:ext cx="9522116" cy="5137176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464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89462"/>
                <a:gridCol w="623455"/>
                <a:gridCol w="527544"/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%(6/6)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100%(3/3)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%(1/1)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100%(3/3)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66%(1/3)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75%(9/12)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0%(0/3)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75%(2/3)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%(2/2)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0%(3/3)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75%(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77076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회원상세정보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회원상세정보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페이지 </a:t>
            </a:r>
            <a:r>
              <a:rPr lang="en-US" altLang="ko-KR"/>
              <a:t>– </a:t>
            </a:r>
            <a:r>
              <a:rPr lang="ko-KR" altLang="en-US"/>
              <a:t>상품목록</a:t>
            </a:r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="" xmlns:a16="http://schemas.microsoft.com/office/drawing/2014/main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</a:t>
            </a:r>
            <a:r>
              <a:rPr lang="en-US" altLang="ko-KR" dirty="0"/>
              <a:t>(</a:t>
            </a:r>
            <a:r>
              <a:rPr lang="ko-KR" altLang="en-US" dirty="0"/>
              <a:t>상세보기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="" xmlns:a16="http://schemas.microsoft.com/office/drawing/2014/main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="" xmlns:a16="http://schemas.microsoft.com/office/drawing/2014/main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="" xmlns:a16="http://schemas.microsoft.com/office/drawing/2014/main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="" xmlns:a16="http://schemas.microsoft.com/office/drawing/2014/main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="" xmlns:a16="http://schemas.microsoft.com/office/drawing/2014/main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  <a:r>
              <a:rPr lang="en-US" altLang="ko-KR" dirty="0"/>
              <a:t>(</a:t>
            </a:r>
            <a:r>
              <a:rPr lang="ko-KR" altLang="en-US" dirty="0"/>
              <a:t>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293351"/>
              </p:ext>
            </p:extLst>
          </p:nvPr>
        </p:nvGraphicFramePr>
        <p:xfrm>
          <a:off x="823028" y="1668625"/>
          <a:ext cx="10581574" cy="4387995"/>
        </p:xfrm>
        <a:graphic>
          <a:graphicData uri="http://schemas.openxmlformats.org/drawingml/2006/table">
            <a:tbl>
              <a:tblPr/>
              <a:tblGrid>
                <a:gridCol w="1193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65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61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179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43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91797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80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97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중복검사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약관 동의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회원등록 </a:t>
            </a:r>
            <a:r>
              <a:rPr lang="en-US" altLang="ko-KR"/>
              <a:t>&amp; </a:t>
            </a:r>
            <a:r>
              <a:rPr lang="ko-KR" altLang="en-US"/>
              <a:t>회원서비스</a:t>
            </a:r>
            <a:r>
              <a:rPr lang="en-US" altLang="ko-KR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5981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660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34" y="1669148"/>
            <a:ext cx="7549915" cy="441861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전</a:t>
            </a:r>
          </a:p>
        </p:txBody>
      </p:sp>
    </p:spTree>
    <p:extLst>
      <p:ext uri="{BB962C8B-B14F-4D97-AF65-F5344CB8AC3E}">
        <p14:creationId xmlns:p14="http://schemas.microsoft.com/office/powerpoint/2010/main" val="37204389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647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</p:spTree>
    <p:extLst>
      <p:ext uri="{BB962C8B-B14F-4D97-AF65-F5344CB8AC3E}">
        <p14:creationId xmlns:p14="http://schemas.microsoft.com/office/powerpoint/2010/main" val="33530589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3669"/>
            <a:ext cx="7557073" cy="434474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</p:spTree>
    <p:extLst>
      <p:ext uri="{BB962C8B-B14F-4D97-AF65-F5344CB8AC3E}">
        <p14:creationId xmlns:p14="http://schemas.microsoft.com/office/powerpoint/2010/main" val="29919058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4744"/>
            <a:ext cx="7557073" cy="434367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14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2846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2645"/>
            <a:ext cx="7564613" cy="441511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470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3358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5" y="1675599"/>
            <a:ext cx="7553664" cy="435112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68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7507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66714"/>
            <a:ext cx="7564613" cy="442104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28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815614"/>
              </p:ext>
            </p:extLst>
          </p:nvPr>
        </p:nvGraphicFramePr>
        <p:xfrm>
          <a:off x="823028" y="1651692"/>
          <a:ext cx="10590037" cy="4371964"/>
        </p:xfrm>
        <a:graphic>
          <a:graphicData uri="http://schemas.openxmlformats.org/drawingml/2006/table">
            <a:tbl>
              <a:tblPr/>
              <a:tblGrid>
                <a:gridCol w="11945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68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06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677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211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2008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2008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2008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92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92111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52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회원서비스</a:t>
            </a:r>
            <a:r>
              <a:rPr lang="en-US" altLang="ko-KR"/>
              <a:t>2 &amp; </a:t>
            </a:r>
            <a:r>
              <a:rPr lang="ko-KR" altLang="en-US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8501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129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60882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47686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목록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제목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8" y="1664041"/>
            <a:ext cx="7566769" cy="4423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21627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8" y="1664041"/>
            <a:ext cx="7566769" cy="4423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297775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9000"/>
            <a:ext cx="7548760" cy="440876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3937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95" y="1676059"/>
            <a:ext cx="7552954" cy="441170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83651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80453"/>
            <a:ext cx="7526583" cy="440731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809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369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3909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3277"/>
            <a:ext cx="7530777" cy="441448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</p:spTree>
    <p:extLst>
      <p:ext uri="{BB962C8B-B14F-4D97-AF65-F5344CB8AC3E}">
        <p14:creationId xmlns:p14="http://schemas.microsoft.com/office/powerpoint/2010/main" val="314995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319945"/>
              </p:ext>
            </p:extLst>
          </p:nvPr>
        </p:nvGraphicFramePr>
        <p:xfrm>
          <a:off x="823028" y="1668625"/>
          <a:ext cx="10581575" cy="4380734"/>
        </p:xfrm>
        <a:graphic>
          <a:graphicData uri="http://schemas.openxmlformats.org/drawingml/2006/table">
            <a:tbl>
              <a:tblPr/>
              <a:tblGrid>
                <a:gridCol w="11936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61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17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43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9179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6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859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8" y="1678615"/>
            <a:ext cx="7545351" cy="440914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04865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2256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80225"/>
            <a:ext cx="7561267" cy="44075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</p:spTree>
    <p:extLst>
      <p:ext uri="{BB962C8B-B14F-4D97-AF65-F5344CB8AC3E}">
        <p14:creationId xmlns:p14="http://schemas.microsoft.com/office/powerpoint/2010/main" val="341241282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6959"/>
            <a:ext cx="7552083" cy="434976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0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회원상세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6862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ERD</a:t>
            </a:r>
            <a:r>
              <a:rPr lang="ko-KR" altLang="en-US" dirty="0"/>
              <a:t>의 전반적인 설계를 완료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메인페이지의 틀</a:t>
            </a:r>
            <a:r>
              <a:rPr lang="en-US" altLang="ko-KR" dirty="0"/>
              <a:t>, </a:t>
            </a:r>
            <a:r>
              <a:rPr lang="ko-KR" altLang="en-US" dirty="0"/>
              <a:t>일부 페이지 화면 구현 완료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아쉬운 점 및 앞으로의 </a:t>
            </a:r>
            <a:r>
              <a:rPr lang="ko-KR" altLang="en-US" sz="2400" dirty="0"/>
              <a:t>계획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ERD</a:t>
            </a:r>
            <a:r>
              <a:rPr lang="ko-KR" altLang="en-US" dirty="0"/>
              <a:t>의 설계가 늦어져서 당초에 계획했던 </a:t>
            </a:r>
            <a:r>
              <a:rPr lang="en-US" altLang="ko-KR" dirty="0"/>
              <a:t>SQL</a:t>
            </a:r>
            <a:r>
              <a:rPr lang="ko-KR" altLang="en-US" dirty="0"/>
              <a:t>문</a:t>
            </a:r>
            <a:r>
              <a:rPr lang="en-US" altLang="ko-KR" dirty="0"/>
              <a:t>, VO, DAO </a:t>
            </a:r>
            <a:r>
              <a:rPr lang="ko-KR" altLang="en-US" dirty="0"/>
              <a:t>객체 생성이 진행되지 않았음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ERD</a:t>
            </a:r>
            <a:r>
              <a:rPr lang="ko-KR" altLang="en-US" dirty="0"/>
              <a:t>를 기반으로 </a:t>
            </a:r>
            <a:r>
              <a:rPr lang="en-US" altLang="ko-KR" dirty="0"/>
              <a:t>VO</a:t>
            </a:r>
            <a:r>
              <a:rPr lang="ko-KR" altLang="en-US" dirty="0"/>
              <a:t>와 </a:t>
            </a:r>
            <a:r>
              <a:rPr lang="en-US" altLang="ko-KR" dirty="0"/>
              <a:t>DAO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dirty="0"/>
              <a:t>VO</a:t>
            </a:r>
            <a:r>
              <a:rPr lang="ko-KR" altLang="en-US" dirty="0"/>
              <a:t>는 </a:t>
            </a:r>
            <a:r>
              <a:rPr lang="en-US" altLang="ko-KR" dirty="0"/>
              <a:t>ERD</a:t>
            </a:r>
            <a:r>
              <a:rPr lang="ko-KR" altLang="en-US" dirty="0"/>
              <a:t>의 </a:t>
            </a:r>
            <a:r>
              <a:rPr lang="ko-KR" altLang="en-US" dirty="0" err="1"/>
              <a:t>컬럼명과</a:t>
            </a:r>
            <a:r>
              <a:rPr lang="ko-KR" altLang="en-US" dirty="0"/>
              <a:t> 동일한 </a:t>
            </a:r>
            <a:r>
              <a:rPr lang="ko-KR" altLang="en-US" dirty="0" err="1"/>
              <a:t>변수명</a:t>
            </a:r>
            <a:r>
              <a:rPr lang="ko-KR" altLang="en-US" dirty="0"/>
              <a:t> 사용</a:t>
            </a:r>
            <a:r>
              <a:rPr lang="en-US" altLang="ko-KR" dirty="0"/>
              <a:t>, DAO</a:t>
            </a:r>
            <a:r>
              <a:rPr lang="ko-KR" altLang="en-US" dirty="0"/>
              <a:t>는 </a:t>
            </a:r>
            <a:r>
              <a:rPr lang="en-US" altLang="ko-KR" dirty="0"/>
              <a:t>Prepared Statement</a:t>
            </a:r>
            <a:r>
              <a:rPr lang="ko-KR" altLang="en-US" dirty="0"/>
              <a:t>를 이용해 작성</a:t>
            </a:r>
            <a:endParaRPr lang="en-US" altLang="ko-KR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MVC </a:t>
            </a:r>
            <a:r>
              <a:rPr lang="ko-KR" altLang="en-US" dirty="0"/>
              <a:t>패턴을 이용하여 화면 구현</a:t>
            </a:r>
            <a:endParaRPr lang="en-US" altLang="ko-KR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/>
              <a:t>각자가 구현하는 화면의 테마가 어긋나지 않고 통일성을 갖게끔 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2351</TotalTime>
  <Words>3659</Words>
  <Application>Microsoft Office PowerPoint</Application>
  <PresentationFormat>와이드스크린</PresentationFormat>
  <Paragraphs>2013</Paragraphs>
  <Slides>97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97</vt:i4>
      </vt:variant>
    </vt:vector>
  </HeadingPairs>
  <TitlesOfParts>
    <vt:vector size="105" baseType="lpstr">
      <vt:lpstr>HY나무B</vt:lpstr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507-15</cp:lastModifiedBy>
  <cp:revision>200</cp:revision>
  <dcterms:created xsi:type="dcterms:W3CDTF">2019-02-08T07:37:09Z</dcterms:created>
  <dcterms:modified xsi:type="dcterms:W3CDTF">2020-04-16T06:32:13Z</dcterms:modified>
</cp:coreProperties>
</file>