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449" r:id="rId73"/>
    <p:sldId id="314" r:id="rId74"/>
    <p:sldId id="447" r:id="rId75"/>
    <p:sldId id="448" r:id="rId76"/>
    <p:sldId id="315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-114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/>
                <a:gridCol w="733698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9910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/>
                <a:gridCol w="1266509"/>
                <a:gridCol w="1445703"/>
                <a:gridCol w="510249"/>
                <a:gridCol w="826115"/>
                <a:gridCol w="391797"/>
                <a:gridCol w="619587"/>
                <a:gridCol w="619587"/>
                <a:gridCol w="619587"/>
                <a:gridCol w="607439"/>
                <a:gridCol w="391797"/>
                <a:gridCol w="522397"/>
                <a:gridCol w="522397"/>
                <a:gridCol w="522397"/>
                <a:gridCol w="522397"/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00942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/>
                <a:gridCol w="1267522"/>
                <a:gridCol w="1446859"/>
                <a:gridCol w="510656"/>
                <a:gridCol w="826777"/>
                <a:gridCol w="392111"/>
                <a:gridCol w="620082"/>
                <a:gridCol w="620082"/>
                <a:gridCol w="620082"/>
                <a:gridCol w="607924"/>
                <a:gridCol w="392111"/>
                <a:gridCol w="522815"/>
                <a:gridCol w="522815"/>
                <a:gridCol w="522815"/>
                <a:gridCol w="522815"/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/>
                <a:gridCol w="1266508"/>
                <a:gridCol w="1445703"/>
                <a:gridCol w="510249"/>
                <a:gridCol w="826116"/>
                <a:gridCol w="391799"/>
                <a:gridCol w="619587"/>
                <a:gridCol w="619587"/>
                <a:gridCol w="619587"/>
                <a:gridCol w="607438"/>
                <a:gridCol w="391799"/>
                <a:gridCol w="522397"/>
                <a:gridCol w="522397"/>
                <a:gridCol w="522397"/>
                <a:gridCol w="522397"/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3545</Words>
  <Application>Microsoft Office PowerPoint</Application>
  <PresentationFormat>사용자 지정</PresentationFormat>
  <Paragraphs>2137</Paragraphs>
  <Slides>76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177</cp:revision>
  <dcterms:created xsi:type="dcterms:W3CDTF">2019-02-08T07:37:09Z</dcterms:created>
  <dcterms:modified xsi:type="dcterms:W3CDTF">2020-04-09T08:54:57Z</dcterms:modified>
</cp:coreProperties>
</file>