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08" r:id="rId5"/>
    <p:sldId id="306" r:id="rId6"/>
    <p:sldId id="310" r:id="rId7"/>
    <p:sldId id="309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 smtClean="0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진행도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Progress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논의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Issue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52711" y="1293341"/>
            <a:ext cx="7109254" cy="4436655"/>
            <a:chOff x="2552711" y="1293341"/>
            <a:chExt cx="7109254" cy="4436655"/>
          </a:xfrm>
        </p:grpSpPr>
        <p:sp>
          <p:nvSpPr>
            <p:cNvPr id="2" name="직사각형 1"/>
            <p:cNvSpPr/>
            <p:nvPr/>
          </p:nvSpPr>
          <p:spPr>
            <a:xfrm>
              <a:off x="2552711" y="1528699"/>
              <a:ext cx="7109254" cy="42012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2520000" rtlCol="0" anchor="ctr"/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개요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요구사항정의서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흐름도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 smtClean="0"/>
                <a:t>ERD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화면설계서</a:t>
              </a:r>
              <a:endParaRPr lang="ko-KR" altLang="en-US" sz="20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552711" y="1293341"/>
              <a:ext cx="7109254" cy="2353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456018" y="1324523"/>
              <a:ext cx="172995" cy="172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×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Outline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Flow Chart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Wire Frame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39</Words>
  <Application>Microsoft Office PowerPoint</Application>
  <PresentationFormat>와이드스크린</PresentationFormat>
  <Paragraphs>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107</cp:revision>
  <dcterms:created xsi:type="dcterms:W3CDTF">2019-02-08T07:37:09Z</dcterms:created>
  <dcterms:modified xsi:type="dcterms:W3CDTF">2020-03-30T06:28:02Z</dcterms:modified>
</cp:coreProperties>
</file>