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1" r:id="rId14"/>
    <p:sldId id="322" r:id="rId15"/>
    <p:sldId id="323" r:id="rId16"/>
    <p:sldId id="324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</a:t>
            </a:r>
            <a:r>
              <a:rPr lang="ko-KR" altLang="en-US" sz="1600" dirty="0" smtClean="0"/>
              <a:t>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30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125</Words>
  <Application>Microsoft Office PowerPoint</Application>
  <PresentationFormat>와이드스크린</PresentationFormat>
  <Paragraphs>50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114</cp:revision>
  <dcterms:created xsi:type="dcterms:W3CDTF">2019-02-08T07:37:09Z</dcterms:created>
  <dcterms:modified xsi:type="dcterms:W3CDTF">2020-03-31T07:12:01Z</dcterms:modified>
</cp:coreProperties>
</file>