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16" r:id="rId5"/>
    <p:sldId id="317" r:id="rId6"/>
    <p:sldId id="308" r:id="rId7"/>
    <p:sldId id="318" r:id="rId8"/>
    <p:sldId id="306" r:id="rId9"/>
    <p:sldId id="319" r:id="rId10"/>
    <p:sldId id="310" r:id="rId11"/>
    <p:sldId id="320" r:id="rId12"/>
    <p:sldId id="309" r:id="rId13"/>
    <p:sldId id="321" r:id="rId14"/>
    <p:sldId id="311" r:id="rId15"/>
    <p:sldId id="312" r:id="rId16"/>
    <p:sldId id="313" r:id="rId17"/>
    <p:sldId id="314" r:id="rId18"/>
    <p:sldId id="31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70</Words>
  <Application>Microsoft Office PowerPoint</Application>
  <PresentationFormat>와이드스크린</PresentationFormat>
  <Paragraphs>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Broadway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최민기</cp:lastModifiedBy>
  <cp:revision>113</cp:revision>
  <dcterms:created xsi:type="dcterms:W3CDTF">2019-02-08T07:37:09Z</dcterms:created>
  <dcterms:modified xsi:type="dcterms:W3CDTF">2020-03-30T14:10:48Z</dcterms:modified>
</cp:coreProperties>
</file>