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7" r:id="rId3"/>
    <p:sldId id="316" r:id="rId4"/>
    <p:sldId id="317" r:id="rId5"/>
    <p:sldId id="308" r:id="rId6"/>
    <p:sldId id="318" r:id="rId7"/>
    <p:sldId id="306" r:id="rId8"/>
    <p:sldId id="319" r:id="rId9"/>
    <p:sldId id="310" r:id="rId10"/>
    <p:sldId id="320" r:id="rId11"/>
    <p:sldId id="349" r:id="rId12"/>
    <p:sldId id="407" r:id="rId13"/>
    <p:sldId id="408" r:id="rId14"/>
    <p:sldId id="345" r:id="rId15"/>
    <p:sldId id="409" r:id="rId16"/>
    <p:sldId id="410" r:id="rId17"/>
    <p:sldId id="411" r:id="rId18"/>
    <p:sldId id="412" r:id="rId19"/>
    <p:sldId id="413" r:id="rId20"/>
    <p:sldId id="414" r:id="rId21"/>
    <p:sldId id="346" r:id="rId22"/>
    <p:sldId id="398" r:id="rId23"/>
    <p:sldId id="399" r:id="rId24"/>
    <p:sldId id="400" r:id="rId25"/>
    <p:sldId id="401" r:id="rId26"/>
    <p:sldId id="388" r:id="rId27"/>
    <p:sldId id="389" r:id="rId28"/>
    <p:sldId id="390" r:id="rId29"/>
    <p:sldId id="397" r:id="rId30"/>
    <p:sldId id="322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383" r:id="rId41"/>
    <p:sldId id="329" r:id="rId42"/>
    <p:sldId id="347" r:id="rId43"/>
    <p:sldId id="424" r:id="rId44"/>
    <p:sldId id="425" r:id="rId45"/>
    <p:sldId id="323" r:id="rId46"/>
    <p:sldId id="392" r:id="rId47"/>
    <p:sldId id="393" r:id="rId48"/>
    <p:sldId id="396" r:id="rId49"/>
    <p:sldId id="348" r:id="rId50"/>
    <p:sldId id="386" r:id="rId51"/>
    <p:sldId id="387" r:id="rId52"/>
    <p:sldId id="402" r:id="rId53"/>
    <p:sldId id="403" r:id="rId54"/>
    <p:sldId id="404" r:id="rId55"/>
    <p:sldId id="405" r:id="rId56"/>
    <p:sldId id="406" r:id="rId57"/>
    <p:sldId id="394" r:id="rId58"/>
    <p:sldId id="395" r:id="rId59"/>
    <p:sldId id="325" r:id="rId60"/>
    <p:sldId id="326" r:id="rId61"/>
    <p:sldId id="327" r:id="rId62"/>
    <p:sldId id="330" r:id="rId63"/>
    <p:sldId id="309" r:id="rId64"/>
    <p:sldId id="321" r:id="rId65"/>
    <p:sldId id="324" r:id="rId66"/>
    <p:sldId id="311" r:id="rId67"/>
    <p:sldId id="312" r:id="rId68"/>
    <p:sldId id="313" r:id="rId69"/>
    <p:sldId id="314" r:id="rId70"/>
    <p:sldId id="315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15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46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53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05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94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0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49285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1323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1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707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811992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571826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5074334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5074334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사양의 컴퓨터를 찾는 수요도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보통 사람들이 구매하는 컴퓨터는 한 회사에서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부품들을 대량 구입해서 조립하고 최적화한 뒤 나오는 완제품으로 사양이 제한적이다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조립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는 자신이 원하는 부품 선택이 가능할 뿐만 아니라 사양 또한 자유로운 선택이 가능하여 본인에게 가장 적합한 스타일의 컴퓨터를 소유할 수 있는 기회를 제공한다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2" y="2690758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2" y="3231709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2" y="4077141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2" y="5053856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57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37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20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06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41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88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61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3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67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AS</a:t>
            </a:r>
            <a:r>
              <a:rPr lang="ko-KR" altLang="en-US" sz="1000" dirty="0" smtClean="0">
                <a:solidFill>
                  <a:schemeClr val="tx1"/>
                </a:solidFill>
              </a:rPr>
              <a:t>신</a:t>
            </a:r>
            <a:r>
              <a:rPr lang="ko-KR" altLang="en-US" sz="1000" dirty="0" smtClean="0">
                <a:solidFill>
                  <a:schemeClr val="tx1"/>
                </a:solidFill>
              </a:rPr>
              <a:t>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</a:t>
            </a:r>
            <a:r>
              <a:rPr lang="ko-KR" altLang="en-US" sz="1600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743583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3468541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606718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923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/>
        </p:nvGraphicFramePr>
        <p:xfrm>
          <a:off x="8762324" y="2663522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/>
        </p:nvGraphicFramePr>
        <p:xfrm>
          <a:off x="8762324" y="3390440"/>
          <a:ext cx="2492849" cy="2334858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82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8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견적조회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967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622610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연락처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532688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636286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000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74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상품상세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8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9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</p:spTree>
    <p:extLst>
      <p:ext uri="{BB962C8B-B14F-4D97-AF65-F5344CB8AC3E}">
        <p14:creationId xmlns:p14="http://schemas.microsoft.com/office/powerpoint/2010/main" val="2291743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</p:spTree>
    <p:extLst>
      <p:ext uri="{BB962C8B-B14F-4D97-AF65-F5344CB8AC3E}">
        <p14:creationId xmlns:p14="http://schemas.microsoft.com/office/powerpoint/2010/main" val="29714547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상세보기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2166</Words>
  <Application>Microsoft Office PowerPoint</Application>
  <PresentationFormat>와이드스크린</PresentationFormat>
  <Paragraphs>1120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6" baseType="lpstr"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128</cp:revision>
  <dcterms:created xsi:type="dcterms:W3CDTF">2019-02-08T07:37:09Z</dcterms:created>
  <dcterms:modified xsi:type="dcterms:W3CDTF">2020-04-02T07:43:12Z</dcterms:modified>
</cp:coreProperties>
</file>