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26" r:id="rId3"/>
    <p:sldId id="322" r:id="rId4"/>
    <p:sldId id="328" r:id="rId5"/>
    <p:sldId id="331" r:id="rId6"/>
    <p:sldId id="330" r:id="rId7"/>
    <p:sldId id="332" r:id="rId8"/>
    <p:sldId id="323" r:id="rId9"/>
    <p:sldId id="324" r:id="rId10"/>
    <p:sldId id="340" r:id="rId11"/>
    <p:sldId id="343" r:id="rId12"/>
    <p:sldId id="333" r:id="rId13"/>
    <p:sldId id="341" r:id="rId14"/>
    <p:sldId id="344" r:id="rId15"/>
    <p:sldId id="334" r:id="rId16"/>
    <p:sldId id="342" r:id="rId17"/>
    <p:sldId id="345" r:id="rId18"/>
    <p:sldId id="336" r:id="rId19"/>
    <p:sldId id="337" r:id="rId20"/>
    <p:sldId id="338" r:id="rId21"/>
    <p:sldId id="33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9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7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1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6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2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6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1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13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87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5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4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56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06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843</Words>
  <Application>Microsoft Office PowerPoint</Application>
  <PresentationFormat>와이드스크린</PresentationFormat>
  <Paragraphs>510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147</cp:revision>
  <dcterms:created xsi:type="dcterms:W3CDTF">2019-02-08T07:37:09Z</dcterms:created>
  <dcterms:modified xsi:type="dcterms:W3CDTF">2020-04-02T07:40:41Z</dcterms:modified>
</cp:coreProperties>
</file>