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55" r:id="rId72"/>
    <p:sldId id="456" r:id="rId73"/>
    <p:sldId id="457" r:id="rId74"/>
    <p:sldId id="324" r:id="rId75"/>
    <p:sldId id="462" r:id="rId76"/>
    <p:sldId id="463" r:id="rId77"/>
    <p:sldId id="464" r:id="rId78"/>
    <p:sldId id="465" r:id="rId79"/>
    <p:sldId id="311" r:id="rId80"/>
    <p:sldId id="312" r:id="rId81"/>
    <p:sldId id="313" r:id="rId82"/>
    <p:sldId id="315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86" d="100"/>
          <a:sy n="86" d="100"/>
        </p:scale>
        <p:origin x="10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전체    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82344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66%(1/3)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%(5/5)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75%(3/4)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70237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</a:t>
            </a:r>
            <a:r>
              <a:rPr lang="ko-KR" altLang="en-US" dirty="0" smtClean="0"/>
              <a:t>적문의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66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2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378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8552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3528</Words>
  <Application>Microsoft Office PowerPoint</Application>
  <PresentationFormat>와이드스크린</PresentationFormat>
  <Paragraphs>1979</Paragraphs>
  <Slides>82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현규</cp:lastModifiedBy>
  <cp:revision>199</cp:revision>
  <dcterms:created xsi:type="dcterms:W3CDTF">2019-02-08T07:37:09Z</dcterms:created>
  <dcterms:modified xsi:type="dcterms:W3CDTF">2020-04-15T11:19:08Z</dcterms:modified>
</cp:coreProperties>
</file>