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sldIdLst>
    <p:sldId id="304" r:id="rId6"/>
    <p:sldId id="305" r:id="rId7"/>
    <p:sldId id="307" r:id="rId8"/>
    <p:sldId id="316" r:id="rId9"/>
    <p:sldId id="317" r:id="rId10"/>
    <p:sldId id="308" r:id="rId11"/>
    <p:sldId id="318" r:id="rId12"/>
    <p:sldId id="306" r:id="rId13"/>
    <p:sldId id="332" r:id="rId14"/>
    <p:sldId id="349" r:id="rId15"/>
    <p:sldId id="328" r:id="rId16"/>
    <p:sldId id="329" r:id="rId17"/>
    <p:sldId id="330" r:id="rId18"/>
    <p:sldId id="331" r:id="rId19"/>
    <p:sldId id="319" r:id="rId20"/>
    <p:sldId id="310" r:id="rId21"/>
    <p:sldId id="320" r:id="rId22"/>
    <p:sldId id="309" r:id="rId23"/>
    <p:sldId id="333" r:id="rId24"/>
    <p:sldId id="345" r:id="rId25"/>
    <p:sldId id="346" r:id="rId26"/>
    <p:sldId id="347" r:id="rId27"/>
    <p:sldId id="338" r:id="rId28"/>
    <p:sldId id="348" r:id="rId29"/>
    <p:sldId id="340" r:id="rId30"/>
    <p:sldId id="341" r:id="rId31"/>
    <p:sldId id="342" r:id="rId32"/>
    <p:sldId id="321" r:id="rId33"/>
    <p:sldId id="311" r:id="rId34"/>
    <p:sldId id="312" r:id="rId35"/>
    <p:sldId id="313" r:id="rId36"/>
    <p:sldId id="314" r:id="rId37"/>
    <p:sldId id="31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1" autoAdjust="0"/>
    <p:restoredTop sz="94660"/>
  </p:normalViewPr>
  <p:slideViewPr>
    <p:cSldViewPr snapToGrid="0">
      <p:cViewPr>
        <p:scale>
          <a:sx n="75" d="100"/>
          <a:sy n="75" d="100"/>
        </p:scale>
        <p:origin x="118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05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608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0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3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16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58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3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6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72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5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330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96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11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673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409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6532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119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6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956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04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925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649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C772-3146-45A2-8E37-F10D7EF88B1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657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08" y="44624"/>
            <a:ext cx="1329231" cy="1080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111218" y="0"/>
            <a:ext cx="26978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6356" y="506611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96356" y="4270375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96356" y="2388493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96356" y="6152256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811001" y="0"/>
            <a:ext cx="26978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1896139" y="506611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11896139" y="4270375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11896139" y="2388493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11896139" y="6152256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CFA4-C3A6-4451-9767-168DF25589B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493063" y="584625"/>
            <a:ext cx="27432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r>
              <a:rPr lang="en-US" altLang="ko-KR">
                <a:solidFill>
                  <a:prstClr val="white"/>
                </a:solidFill>
              </a:rPr>
              <a:t>/@@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07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15C9-1B3A-4613-86E3-778A712BAC8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967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5523-05AE-4886-B766-49B7449F89F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803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3E6D-833A-49A3-8278-629CB709699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845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DBB-D4C1-4337-B897-316DB47D591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41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08" y="44624"/>
            <a:ext cx="1329231" cy="1080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C53A-F7E2-4C21-BB6F-9145C649FDD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93063" y="584625"/>
            <a:ext cx="27432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r>
              <a:rPr lang="en-US" altLang="ko-KR" dirty="0">
                <a:solidFill>
                  <a:prstClr val="white"/>
                </a:solidFill>
              </a:rPr>
              <a:t>/@@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111218" y="0"/>
            <a:ext cx="26978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96356" y="506611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96356" y="4270375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6356" y="2388493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96356" y="6152256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1811001" y="0"/>
            <a:ext cx="26978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1896139" y="506611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896139" y="4270375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1896139" y="2388493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11896139" y="6152256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452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C216-B56F-498D-8E0F-10050747C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606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65CC-48A9-450F-BB46-0E81BF34E1B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705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9208-6F98-45FE-9A1C-E2EE4F2E3FE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827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6383-2244-4CFA-B0C6-58C7EB24DE9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1258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997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1542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9896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005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89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609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202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146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0210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8718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76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 defTabSz="457200" latinLnBrk="0"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 defTabSz="457200" latinLnBrk="0"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91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7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D813F-3183-422D-BEE2-B229BC5EC53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3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4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/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7247" y="1273431"/>
            <a:ext cx="11217507" cy="4917875"/>
            <a:chOff x="487247" y="1180294"/>
            <a:chExt cx="11217507" cy="4917875"/>
          </a:xfrm>
        </p:grpSpPr>
        <p:sp>
          <p:nvSpPr>
            <p:cNvPr id="5" name="순서도: 처리 4"/>
            <p:cNvSpPr/>
            <p:nvPr/>
          </p:nvSpPr>
          <p:spPr>
            <a:xfrm>
              <a:off x="6104421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400" dirty="0" smtClean="0">
                  <a:solidFill>
                    <a:srgbClr val="002060"/>
                  </a:solidFill>
                </a:rPr>
                <a:t>로그인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262030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400" dirty="0" smtClean="0">
                  <a:solidFill>
                    <a:srgbClr val="002060"/>
                  </a:solidFill>
                </a:rPr>
                <a:t>회원가입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523247" y="4832723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500" dirty="0" smtClean="0">
                  <a:solidFill>
                    <a:srgbClr val="002060"/>
                  </a:solidFill>
                </a:rPr>
                <a:t>관리자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7892812" y="1180294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500" dirty="0" smtClean="0">
                  <a:solidFill>
                    <a:srgbClr val="002060"/>
                  </a:solidFill>
                </a:rPr>
                <a:t>회원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0084754" y="1884697"/>
              <a:ext cx="1620000" cy="1107068"/>
              <a:chOff x="8656907" y="914862"/>
              <a:chExt cx="1620000" cy="1107068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8656907" y="91486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배송조회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8656907" y="132439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순서도: 처리 37"/>
              <p:cNvSpPr/>
              <p:nvPr/>
            </p:nvSpPr>
            <p:spPr>
              <a:xfrm>
                <a:off x="8656907" y="173393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배송지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084754" y="3248639"/>
              <a:ext cx="1620000" cy="1107068"/>
              <a:chOff x="8656907" y="2372592"/>
              <a:chExt cx="1620000" cy="1107068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8656907" y="237259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8656907" y="278212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문의 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8656907" y="319166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마일리지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084754" y="4612581"/>
              <a:ext cx="1620000" cy="1107068"/>
              <a:chOff x="8656907" y="3714225"/>
              <a:chExt cx="1620000" cy="1107068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8656907" y="3714225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회원정보수정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8656907" y="412375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비밀번호변경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순서도: 처리 45"/>
              <p:cNvSpPr/>
              <p:nvPr/>
            </p:nvSpPr>
            <p:spPr>
              <a:xfrm>
                <a:off x="8656907" y="453329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회원탈퇴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856812" y="4991101"/>
              <a:ext cx="1620000" cy="1107068"/>
              <a:chOff x="8656907" y="5006689"/>
              <a:chExt cx="1620000" cy="1107068"/>
            </a:xfrm>
          </p:grpSpPr>
          <p:sp>
            <p:nvSpPr>
              <p:cNvPr id="47" name="순서도: 처리 46"/>
              <p:cNvSpPr/>
              <p:nvPr/>
            </p:nvSpPr>
            <p:spPr>
              <a:xfrm>
                <a:off x="8656907" y="500668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순서도: 처리 47"/>
              <p:cNvSpPr/>
              <p:nvPr/>
            </p:nvSpPr>
            <p:spPr>
              <a:xfrm>
                <a:off x="8656907" y="541622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판매상품관리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순서도: 처리 48"/>
              <p:cNvSpPr/>
              <p:nvPr/>
            </p:nvSpPr>
            <p:spPr>
              <a:xfrm>
                <a:off x="8656907" y="5825757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상품등록신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청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7247" y="2153994"/>
              <a:ext cx="1620000" cy="2142803"/>
              <a:chOff x="846059" y="2187862"/>
              <a:chExt cx="1620000" cy="21428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059" y="2187862"/>
                <a:ext cx="1620000" cy="2142803"/>
                <a:chOff x="846059" y="2187862"/>
                <a:chExt cx="1620000" cy="2142803"/>
              </a:xfrm>
            </p:grpSpPr>
            <p:sp>
              <p:nvSpPr>
                <p:cNvPr id="13" name="순서도: 처리 12"/>
                <p:cNvSpPr/>
                <p:nvPr/>
              </p:nvSpPr>
              <p:spPr>
                <a:xfrm>
                  <a:off x="846059" y="2187862"/>
                  <a:ext cx="1620000" cy="2880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latinLnBrk="0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스</a:t>
                  </a:r>
                </a:p>
              </p:txBody>
            </p:sp>
            <p:sp>
              <p:nvSpPr>
                <p:cNvPr id="15" name="순서도: 처리 14"/>
                <p:cNvSpPr/>
                <p:nvPr/>
              </p:nvSpPr>
              <p:spPr>
                <a:xfrm>
                  <a:off x="846059" y="2651563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latinLnBrk="0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상세보기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6" name="순서도: 처리 15"/>
                <p:cNvSpPr/>
                <p:nvPr/>
              </p:nvSpPr>
              <p:spPr>
                <a:xfrm>
                  <a:off x="846059" y="3115264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latinLnBrk="0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관심목록 추가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7" name="순서도: 처리 16"/>
                <p:cNvSpPr/>
                <p:nvPr/>
              </p:nvSpPr>
              <p:spPr>
                <a:xfrm>
                  <a:off x="846059" y="35789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latinLnBrk="0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신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청</a:t>
                  </a:r>
                </a:p>
              </p:txBody>
            </p:sp>
            <p:sp>
              <p:nvSpPr>
                <p:cNvPr id="21" name="순서도: 처리 20"/>
                <p:cNvSpPr/>
                <p:nvPr/>
              </p:nvSpPr>
              <p:spPr>
                <a:xfrm>
                  <a:off x="846059" y="40426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latinLnBrk="0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후기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p:grpSp>
          <p:cxnSp>
            <p:nvCxnSpPr>
              <p:cNvPr id="55" name="직선 연결선 54"/>
              <p:cNvCxnSpPr>
                <a:stCxn id="13" idx="2"/>
                <a:endCxn id="15" idx="0"/>
              </p:cNvCxnSpPr>
              <p:nvPr/>
            </p:nvCxnSpPr>
            <p:spPr>
              <a:xfrm>
                <a:off x="1656059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15" idx="2"/>
                <a:endCxn id="16" idx="0"/>
              </p:cNvCxnSpPr>
              <p:nvPr/>
            </p:nvCxnSpPr>
            <p:spPr>
              <a:xfrm>
                <a:off x="1656059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6" idx="2"/>
                <a:endCxn id="17" idx="0"/>
              </p:cNvCxnSpPr>
              <p:nvPr/>
            </p:nvCxnSpPr>
            <p:spPr>
              <a:xfrm>
                <a:off x="1656059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17" idx="2"/>
                <a:endCxn id="21" idx="0"/>
              </p:cNvCxnSpPr>
              <p:nvPr/>
            </p:nvCxnSpPr>
            <p:spPr>
              <a:xfrm>
                <a:off x="1656059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>
              <a:off x="4172029" y="2153994"/>
              <a:ext cx="1620000" cy="2142803"/>
              <a:chOff x="2536240" y="2187862"/>
              <a:chExt cx="1620000" cy="2142803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2536240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스토어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2536240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상세보기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2536240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니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추가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536240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상품구매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2536240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6" name="직선 연결선 65"/>
              <p:cNvCxnSpPr>
                <a:stCxn id="8" idx="2"/>
                <a:endCxn id="18" idx="0"/>
              </p:cNvCxnSpPr>
              <p:nvPr/>
            </p:nvCxnSpPr>
            <p:spPr>
              <a:xfrm>
                <a:off x="3346240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8" idx="2"/>
                <a:endCxn id="19" idx="0"/>
              </p:cNvCxnSpPr>
              <p:nvPr/>
            </p:nvCxnSpPr>
            <p:spPr>
              <a:xfrm>
                <a:off x="3346240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9" idx="2"/>
                <a:endCxn id="20" idx="0"/>
              </p:cNvCxnSpPr>
              <p:nvPr/>
            </p:nvCxnSpPr>
            <p:spPr>
              <a:xfrm>
                <a:off x="3346240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20" idx="2"/>
                <a:endCxn id="22" idx="0"/>
              </p:cNvCxnSpPr>
              <p:nvPr/>
            </p:nvCxnSpPr>
            <p:spPr>
              <a:xfrm>
                <a:off x="3346240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6014420" y="2153994"/>
              <a:ext cx="1620000" cy="2142803"/>
              <a:chOff x="4552307" y="2187862"/>
              <a:chExt cx="1620000" cy="2142803"/>
            </a:xfrm>
          </p:grpSpPr>
          <p:sp>
            <p:nvSpPr>
              <p:cNvPr id="14" name="순서도: 처리 13"/>
              <p:cNvSpPr/>
              <p:nvPr/>
            </p:nvSpPr>
            <p:spPr>
              <a:xfrm>
                <a:off x="4552307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고객센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터</a:t>
                </a: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4552307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자주묻는질문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4552307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공지사항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4552307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문의하기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4552307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 신청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직선 연결선 77"/>
              <p:cNvCxnSpPr>
                <a:stCxn id="14" idx="2"/>
                <a:endCxn id="23" idx="0"/>
              </p:cNvCxnSpPr>
              <p:nvPr/>
            </p:nvCxnSpPr>
            <p:spPr>
              <a:xfrm>
                <a:off x="5362307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23" idx="2"/>
                <a:endCxn id="24" idx="0"/>
              </p:cNvCxnSpPr>
              <p:nvPr/>
            </p:nvCxnSpPr>
            <p:spPr>
              <a:xfrm>
                <a:off x="5362307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24" idx="2"/>
                <a:endCxn id="25" idx="0"/>
              </p:cNvCxnSpPr>
              <p:nvPr/>
            </p:nvCxnSpPr>
            <p:spPr>
              <a:xfrm>
                <a:off x="5362307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25" idx="2"/>
                <a:endCxn id="43" idx="0"/>
              </p:cNvCxnSpPr>
              <p:nvPr/>
            </p:nvCxnSpPr>
            <p:spPr>
              <a:xfrm>
                <a:off x="5362307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856812" y="2153994"/>
              <a:ext cx="1620000" cy="2602587"/>
              <a:chOff x="6543232" y="2187862"/>
              <a:chExt cx="1620000" cy="2602587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6543232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마이페이지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순서도: 수행의 시작/종료 9"/>
              <p:cNvSpPr/>
              <p:nvPr/>
            </p:nvSpPr>
            <p:spPr>
              <a:xfrm>
                <a:off x="6579232" y="4006665"/>
                <a:ext cx="1548000" cy="360000"/>
              </a:xfrm>
              <a:prstGeom prst="flowChartTermina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500" dirty="0" smtClean="0">
                    <a:solidFill>
                      <a:srgbClr val="002060"/>
                    </a:solidFill>
                  </a:rPr>
                  <a:t>호스</a:t>
                </a:r>
                <a:r>
                  <a:rPr lang="ko-KR" altLang="en-US" sz="1500" dirty="0">
                    <a:solidFill>
                      <a:srgbClr val="002060"/>
                    </a:solidFill>
                  </a:rPr>
                  <a:t>트</a:t>
                </a:r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6543232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6543232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활동내역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6543232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내 정보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6543232" y="4502449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8" name="직선 연결선 87"/>
              <p:cNvCxnSpPr>
                <a:stCxn id="7" idx="2"/>
                <a:endCxn id="32" idx="0"/>
              </p:cNvCxnSpPr>
              <p:nvPr/>
            </p:nvCxnSpPr>
            <p:spPr>
              <a:xfrm>
                <a:off x="7353232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32" idx="2"/>
                <a:endCxn id="33" idx="0"/>
              </p:cNvCxnSpPr>
              <p:nvPr/>
            </p:nvCxnSpPr>
            <p:spPr>
              <a:xfrm>
                <a:off x="7353232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33" idx="2"/>
                <a:endCxn id="34" idx="0"/>
              </p:cNvCxnSpPr>
              <p:nvPr/>
            </p:nvCxnSpPr>
            <p:spPr>
              <a:xfrm>
                <a:off x="7353232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34" idx="2"/>
                <a:endCxn id="10" idx="0"/>
              </p:cNvCxnSpPr>
              <p:nvPr/>
            </p:nvCxnSpPr>
            <p:spPr>
              <a:xfrm>
                <a:off x="7353232" y="3866965"/>
                <a:ext cx="0" cy="13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" idx="2"/>
                <a:endCxn id="35" idx="0"/>
              </p:cNvCxnSpPr>
              <p:nvPr/>
            </p:nvCxnSpPr>
            <p:spPr>
              <a:xfrm>
                <a:off x="7353232" y="4366665"/>
                <a:ext cx="0" cy="13578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순서도: 처리 101"/>
            <p:cNvSpPr/>
            <p:nvPr/>
          </p:nvSpPr>
          <p:spPr>
            <a:xfrm>
              <a:off x="2419638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400" dirty="0" smtClean="0">
                  <a:solidFill>
                    <a:srgbClr val="002060"/>
                  </a:solidFill>
                </a:rPr>
                <a:t>클래</a:t>
              </a:r>
              <a:r>
                <a:rPr lang="ko-KR" altLang="en-US" sz="1400" dirty="0">
                  <a:solidFill>
                    <a:srgbClr val="002060"/>
                  </a:solidFill>
                </a:rPr>
                <a:t>스</a:t>
              </a:r>
              <a:r>
                <a:rPr lang="ko-KR" altLang="en-US" sz="1400" dirty="0" smtClean="0">
                  <a:solidFill>
                    <a:srgbClr val="002060"/>
                  </a:solidFill>
                </a:rPr>
                <a:t>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577247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400" dirty="0" smtClean="0">
                  <a:solidFill>
                    <a:srgbClr val="002060"/>
                  </a:solidFill>
                </a:rPr>
                <a:t>회원관리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2329638" y="2153995"/>
              <a:ext cx="1620000" cy="1215402"/>
              <a:chOff x="2699183" y="4646449"/>
              <a:chExt cx="1620000" cy="1215402"/>
            </a:xfrm>
          </p:grpSpPr>
          <p:sp>
            <p:nvSpPr>
              <p:cNvPr id="117" name="순서도: 처리 116"/>
              <p:cNvSpPr/>
              <p:nvPr/>
            </p:nvSpPr>
            <p:spPr>
              <a:xfrm>
                <a:off x="2699183" y="4646449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관심창고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순서도: 처리 117"/>
              <p:cNvSpPr/>
              <p:nvPr/>
            </p:nvSpPr>
            <p:spPr>
              <a:xfrm>
                <a:off x="2699183" y="5110150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9" name="순서도: 처리 118"/>
              <p:cNvSpPr/>
              <p:nvPr/>
            </p:nvSpPr>
            <p:spPr>
              <a:xfrm>
                <a:off x="2699183" y="5573851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장바구니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20" name="직선 연결선 119"/>
              <p:cNvCxnSpPr>
                <a:stCxn id="117" idx="2"/>
                <a:endCxn id="118" idx="0"/>
              </p:cNvCxnSpPr>
              <p:nvPr/>
            </p:nvCxnSpPr>
            <p:spPr>
              <a:xfrm>
                <a:off x="3509183" y="4934449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18" idx="2"/>
                <a:endCxn id="119" idx="0"/>
              </p:cNvCxnSpPr>
              <p:nvPr/>
            </p:nvCxnSpPr>
            <p:spPr>
              <a:xfrm>
                <a:off x="3509183" y="5398150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꺾인 연결선 128"/>
            <p:cNvCxnSpPr>
              <a:stCxn id="16" idx="3"/>
              <a:endCxn id="118" idx="1"/>
            </p:cNvCxnSpPr>
            <p:nvPr/>
          </p:nvCxnSpPr>
          <p:spPr>
            <a:xfrm flipV="1">
              <a:off x="2107247" y="2761696"/>
              <a:ext cx="222391" cy="463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9" idx="1"/>
              <a:endCxn id="119" idx="3"/>
            </p:cNvCxnSpPr>
            <p:nvPr/>
          </p:nvCxnSpPr>
          <p:spPr>
            <a:xfrm flipH="1">
              <a:off x="3949638" y="3225396"/>
              <a:ext cx="22239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8666812" y="1540580"/>
              <a:ext cx="0" cy="613414"/>
            </a:xfrm>
            <a:prstGeom prst="straightConnector1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/>
            <p:nvPr/>
          </p:nvCxnSpPr>
          <p:spPr>
            <a:xfrm rot="5400000">
              <a:off x="7438766" y="925948"/>
              <a:ext cx="613700" cy="1842392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꺾인 연결선 145"/>
            <p:cNvCxnSpPr/>
            <p:nvPr/>
          </p:nvCxnSpPr>
          <p:spPr>
            <a:xfrm rot="5400000">
              <a:off x="6517571" y="4753"/>
              <a:ext cx="613700" cy="3684783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꺾인 연결선 146"/>
            <p:cNvCxnSpPr/>
            <p:nvPr/>
          </p:nvCxnSpPr>
          <p:spPr>
            <a:xfrm rot="5400000">
              <a:off x="5596375" y="-916443"/>
              <a:ext cx="613701" cy="5527174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 rot="5400000">
              <a:off x="4675180" y="-1837638"/>
              <a:ext cx="613700" cy="7369565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35" idx="2"/>
              <a:endCxn id="47" idx="0"/>
            </p:cNvCxnSpPr>
            <p:nvPr/>
          </p:nvCxnSpPr>
          <p:spPr>
            <a:xfrm>
              <a:off x="8666812" y="4756581"/>
              <a:ext cx="0" cy="23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47" idx="2"/>
              <a:endCxn id="48" idx="0"/>
            </p:cNvCxnSpPr>
            <p:nvPr/>
          </p:nvCxnSpPr>
          <p:spPr>
            <a:xfrm>
              <a:off x="8666812" y="5279101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48" idx="2"/>
              <a:endCxn id="49" idx="0"/>
            </p:cNvCxnSpPr>
            <p:nvPr/>
          </p:nvCxnSpPr>
          <p:spPr>
            <a:xfrm>
              <a:off x="8666812" y="5688635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>
              <a:endCxn id="37" idx="1"/>
            </p:cNvCxnSpPr>
            <p:nvPr/>
          </p:nvCxnSpPr>
          <p:spPr>
            <a:xfrm flipV="1">
              <a:off x="9476812" y="2438231"/>
              <a:ext cx="607942" cy="3234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꺾인 연결선 157"/>
            <p:cNvCxnSpPr>
              <a:stCxn id="32" idx="3"/>
              <a:endCxn id="36" idx="1"/>
            </p:cNvCxnSpPr>
            <p:nvPr/>
          </p:nvCxnSpPr>
          <p:spPr>
            <a:xfrm flipV="1">
              <a:off x="9476812" y="2028697"/>
              <a:ext cx="607942" cy="7329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32" idx="3"/>
              <a:endCxn id="38" idx="1"/>
            </p:cNvCxnSpPr>
            <p:nvPr/>
          </p:nvCxnSpPr>
          <p:spPr>
            <a:xfrm>
              <a:off x="9476812" y="2761695"/>
              <a:ext cx="607942" cy="860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33" idx="3"/>
              <a:endCxn id="41" idx="1"/>
            </p:cNvCxnSpPr>
            <p:nvPr/>
          </p:nvCxnSpPr>
          <p:spPr>
            <a:xfrm>
              <a:off x="9476812" y="3225396"/>
              <a:ext cx="607942" cy="5767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endCxn id="40" idx="1"/>
            </p:cNvCxnSpPr>
            <p:nvPr/>
          </p:nvCxnSpPr>
          <p:spPr>
            <a:xfrm>
              <a:off x="9476812" y="3225397"/>
              <a:ext cx="607942" cy="16724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33" idx="3"/>
              <a:endCxn id="42" idx="1"/>
            </p:cNvCxnSpPr>
            <p:nvPr/>
          </p:nvCxnSpPr>
          <p:spPr>
            <a:xfrm>
              <a:off x="9476812" y="3225396"/>
              <a:ext cx="607942" cy="98631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34" idx="3"/>
              <a:endCxn id="44" idx="1"/>
            </p:cNvCxnSpPr>
            <p:nvPr/>
          </p:nvCxnSpPr>
          <p:spPr>
            <a:xfrm>
              <a:off x="9476812" y="3689097"/>
              <a:ext cx="607942" cy="1067484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꺾인 연결선 172"/>
            <p:cNvCxnSpPr>
              <a:stCxn id="34" idx="3"/>
              <a:endCxn id="45" idx="1"/>
            </p:cNvCxnSpPr>
            <p:nvPr/>
          </p:nvCxnSpPr>
          <p:spPr>
            <a:xfrm>
              <a:off x="9476812" y="3689097"/>
              <a:ext cx="607942" cy="1477018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34" idx="3"/>
              <a:endCxn id="46" idx="1"/>
            </p:cNvCxnSpPr>
            <p:nvPr/>
          </p:nvCxnSpPr>
          <p:spPr>
            <a:xfrm>
              <a:off x="9476812" y="3689097"/>
              <a:ext cx="607942" cy="1886552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순서도: 처리 186"/>
            <p:cNvSpPr/>
            <p:nvPr/>
          </p:nvSpPr>
          <p:spPr>
            <a:xfrm>
              <a:off x="4262029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400" dirty="0" smtClean="0">
                  <a:solidFill>
                    <a:srgbClr val="002060"/>
                  </a:solidFill>
                </a:rPr>
                <a:t>스토어관리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88" name="순서도: 처리 187"/>
            <p:cNvSpPr/>
            <p:nvPr/>
          </p:nvSpPr>
          <p:spPr>
            <a:xfrm>
              <a:off x="6104421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400" smtClean="0">
                  <a:solidFill>
                    <a:srgbClr val="002060"/>
                  </a:solidFill>
                </a:rPr>
                <a:t>고객센터관리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94" name="꺾인 연결선 193"/>
            <p:cNvCxnSpPr>
              <a:stCxn id="9" idx="2"/>
              <a:endCxn id="102" idx="0"/>
            </p:cNvCxnSpPr>
            <p:nvPr/>
          </p:nvCxnSpPr>
          <p:spPr>
            <a:xfrm rot="16200000" flipH="1">
              <a:off x="2045991" y="4443978"/>
              <a:ext cx="344903" cy="1842391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9" idx="2"/>
              <a:endCxn id="187" idx="0"/>
            </p:cNvCxnSpPr>
            <p:nvPr/>
          </p:nvCxnSpPr>
          <p:spPr>
            <a:xfrm rot="16200000" flipH="1">
              <a:off x="2967187" y="3522783"/>
              <a:ext cx="344903" cy="3684782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9" idx="2"/>
              <a:endCxn id="103" idx="0"/>
            </p:cNvCxnSpPr>
            <p:nvPr/>
          </p:nvCxnSpPr>
          <p:spPr>
            <a:xfrm>
              <a:off x="1297247" y="5192723"/>
              <a:ext cx="0" cy="344903"/>
            </a:xfrm>
            <a:prstGeom prst="straightConnector1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9" idx="2"/>
              <a:endCxn id="188" idx="0"/>
            </p:cNvCxnSpPr>
            <p:nvPr/>
          </p:nvCxnSpPr>
          <p:spPr>
            <a:xfrm rot="16200000" flipH="1">
              <a:off x="3888383" y="2601587"/>
              <a:ext cx="344903" cy="5527174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6" idx="3"/>
              <a:endCxn id="5" idx="1"/>
            </p:cNvCxnSpPr>
            <p:nvPr/>
          </p:nvCxnSpPr>
          <p:spPr>
            <a:xfrm>
              <a:off x="5702030" y="1360580"/>
              <a:ext cx="402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5" idx="3"/>
              <a:endCxn id="12" idx="1"/>
            </p:cNvCxnSpPr>
            <p:nvPr/>
          </p:nvCxnSpPr>
          <p:spPr>
            <a:xfrm flipV="1">
              <a:off x="7544421" y="1360294"/>
              <a:ext cx="348391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64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44546A">
                    <a:lumMod val="50000"/>
                  </a:srgbClr>
                </a:solidFill>
              </a:rPr>
              <a:t>ID/PW </a:t>
            </a:r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44546A">
                    <a:lumMod val="50000"/>
                  </a:srgbClr>
                </a:solidFill>
              </a:rPr>
              <a:t>FAQ</a:t>
            </a:r>
            <a:endParaRPr lang="ko-KR" altLang="en-US" sz="160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824039" y="1"/>
            <a:ext cx="8543925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기능 처리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73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060" y="1556792"/>
            <a:ext cx="8539883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33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4039" y="365128"/>
            <a:ext cx="8543925" cy="724764"/>
          </a:xfrm>
        </p:spPr>
        <p:txBody>
          <a:bodyPr/>
          <a:lstStyle/>
          <a:p>
            <a:r>
              <a:rPr lang="ko-KR" altLang="en-US" smtClean="0"/>
              <a:t>흐름도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22" y="1270828"/>
            <a:ext cx="9011957" cy="4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52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7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07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06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05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04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90" name="직사각형 89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6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배그가</a:t>
            </a:r>
            <a:r>
              <a:rPr lang="ko-KR" altLang="en-US" sz="800" dirty="0" smtClean="0"/>
              <a:t> 하고 싶어요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감사합니다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좋은 컴퓨터입니다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메인보드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목록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15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 견적조회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07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06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05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04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7890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 견적조회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07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06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05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04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1337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 견적상세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배그가</a:t>
            </a:r>
            <a:r>
              <a:rPr lang="ko-KR" altLang="en-US" sz="800" dirty="0" smtClean="0"/>
              <a:t> 하고 싶어요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감사합니다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좋은 컴퓨터입니다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메인보드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목록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73404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</a:t>
            </a:r>
            <a:r>
              <a:rPr lang="ko-KR" altLang="en-US" b="1" dirty="0" smtClean="0"/>
              <a:t>견적문의관리</a:t>
            </a:r>
            <a:r>
              <a:rPr lang="ko-KR" altLang="en-US" dirty="0" smtClean="0"/>
              <a:t>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견적문의관리 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07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06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05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04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10651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</a:t>
            </a:r>
            <a:r>
              <a:rPr lang="ko-KR" altLang="en-US" b="1" dirty="0" smtClean="0"/>
              <a:t>견적문의관리</a:t>
            </a:r>
            <a:r>
              <a:rPr lang="ko-KR" altLang="en-US" dirty="0" smtClean="0"/>
              <a:t>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견적문의관리 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배그가</a:t>
            </a:r>
            <a:r>
              <a:rPr lang="ko-KR" altLang="en-US" sz="800" dirty="0" smtClean="0"/>
              <a:t> 하고 싶어요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감사합니다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좋은 컴퓨터입니다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메인보드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목록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5924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sp>
        <p:nvSpPr>
          <p:cNvPr id="5" name="타원 4"/>
          <p:cNvSpPr/>
          <p:nvPr/>
        </p:nvSpPr>
        <p:spPr>
          <a:xfrm>
            <a:off x="9723120" y="1920240"/>
            <a:ext cx="1692450" cy="1692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00803" y="258399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445050" y="-236931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조립</a:t>
            </a:r>
            <a:r>
              <a:rPr lang="en-US" altLang="ko-KR" dirty="0"/>
              <a:t> </a:t>
            </a:r>
            <a:r>
              <a:rPr lang="ko-KR" altLang="en-US" dirty="0" smtClean="0"/>
              <a:t>컴퓨터 조회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551897" y="-274322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컴퓨터 부품 조회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535680" y="4244487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558540" y="5227973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558540" y="6003159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고객서비스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05000" y="-2046557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564380" y="-2507384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6032279" y="241298"/>
            <a:ext cx="2059200" cy="502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</a:rPr>
              <a:t>조립</a:t>
            </a:r>
            <a:r>
              <a:rPr lang="en-US" altLang="ko-KR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컴퓨터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603937" y="241298"/>
            <a:ext cx="2059200" cy="502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</a:rPr>
              <a:t>컴퓨터 부품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285369" y="175064"/>
            <a:ext cx="2059200" cy="502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</a:rPr>
              <a:t>장바구니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15945" y="346472"/>
            <a:ext cx="2059200" cy="502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</a:rPr>
              <a:t>견적 문의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381" y="346472"/>
            <a:ext cx="2059200" cy="502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</a:rPr>
              <a:t>고객센터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67781" y="-2466380"/>
            <a:ext cx="2059200" cy="50292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564380" y="-2507384"/>
            <a:ext cx="2059200" cy="50292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0081986" y="6395847"/>
            <a:ext cx="20592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0081986" y="7257575"/>
            <a:ext cx="20592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내정보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0132473" y="8014654"/>
            <a:ext cx="20592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 조회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032279" y="991294"/>
            <a:ext cx="2059200" cy="502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조립</a:t>
            </a:r>
            <a:r>
              <a:rPr lang="en-US" altLang="ko-KR" dirty="0"/>
              <a:t> </a:t>
            </a:r>
            <a:r>
              <a:rPr lang="ko-KR" altLang="en-US" dirty="0" smtClean="0"/>
              <a:t>컴퓨터 목록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032279" y="1728278"/>
            <a:ext cx="2059200" cy="502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조립</a:t>
            </a:r>
            <a:r>
              <a:rPr lang="en-US" altLang="ko-KR" dirty="0"/>
              <a:t> </a:t>
            </a:r>
            <a:r>
              <a:rPr lang="ko-KR" altLang="en-US" dirty="0" smtClean="0"/>
              <a:t>컴퓨터 상세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603937" y="985727"/>
            <a:ext cx="2059200" cy="502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컴퓨터 부품 목록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8603937" y="1722711"/>
            <a:ext cx="2059200" cy="502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컴퓨터 부품 상세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032279" y="2431541"/>
            <a:ext cx="2059200" cy="502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 추가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032279" y="3086908"/>
            <a:ext cx="2059200" cy="502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619361" y="2428973"/>
            <a:ext cx="2059200" cy="502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 추가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619361" y="3084340"/>
            <a:ext cx="2059200" cy="502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0381" y="1108081"/>
            <a:ext cx="2059200" cy="502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0381" y="1845065"/>
            <a:ext cx="2059200" cy="502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0381" y="2548328"/>
            <a:ext cx="2059200" cy="502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</a:t>
            </a:r>
            <a:r>
              <a:rPr lang="ko-KR" altLang="en-US" dirty="0"/>
              <a:t> 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0381" y="3203695"/>
            <a:ext cx="2059200" cy="502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415945" y="1129266"/>
            <a:ext cx="2059200" cy="502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415945" y="1866250"/>
            <a:ext cx="2059200" cy="502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1269945" y="952050"/>
            <a:ext cx="2059200" cy="502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 목록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1285369" y="1658312"/>
            <a:ext cx="2059200" cy="502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 삭제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1285369" y="2313679"/>
            <a:ext cx="2059200" cy="502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506980" y="8487255"/>
            <a:ext cx="2059200" cy="50292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관리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506980" y="9224239"/>
            <a:ext cx="2059200" cy="50292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관리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506980" y="9927502"/>
            <a:ext cx="2059200" cy="50292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 관리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506980" y="10582869"/>
            <a:ext cx="2059200" cy="50292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-209218" y="-744240"/>
            <a:ext cx="2059200" cy="603053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비회원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16716" y="-792460"/>
            <a:ext cx="2059200" cy="603053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998890" y="-792461"/>
            <a:ext cx="2059200" cy="603053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2660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963</Words>
  <Application>Microsoft Office PowerPoint</Application>
  <PresentationFormat>와이드스크린</PresentationFormat>
  <Paragraphs>463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33</vt:i4>
      </vt:variant>
    </vt:vector>
  </HeadingPairs>
  <TitlesOfParts>
    <vt:vector size="45" baseType="lpstr">
      <vt:lpstr>맑은 고딕</vt:lpstr>
      <vt:lpstr>游ゴシック</vt:lpstr>
      <vt:lpstr>Arial</vt:lpstr>
      <vt:lpstr>Arial Rounded MT Bold</vt:lpstr>
      <vt:lpstr>Broadway</vt:lpstr>
      <vt:lpstr>Calibri</vt:lpstr>
      <vt:lpstr>Calibri Light</vt:lpstr>
      <vt:lpstr>1_Office 테마</vt:lpstr>
      <vt:lpstr>Office Theme</vt:lpstr>
      <vt:lpstr>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기능 처리 Flow</vt:lpstr>
      <vt:lpstr>흐름도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507-12</cp:lastModifiedBy>
  <cp:revision>137</cp:revision>
  <dcterms:created xsi:type="dcterms:W3CDTF">2019-02-08T07:37:09Z</dcterms:created>
  <dcterms:modified xsi:type="dcterms:W3CDTF">2020-04-02T07:59:53Z</dcterms:modified>
</cp:coreProperties>
</file>