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13" r:id="rId9"/>
    <p:sldId id="318" r:id="rId10"/>
    <p:sldId id="408" r:id="rId11"/>
    <p:sldId id="319" r:id="rId12"/>
    <p:sldId id="310" r:id="rId13"/>
    <p:sldId id="320" r:id="rId14"/>
    <p:sldId id="349" r:id="rId15"/>
    <p:sldId id="414" r:id="rId16"/>
    <p:sldId id="415" r:id="rId17"/>
    <p:sldId id="345" r:id="rId18"/>
    <p:sldId id="416" r:id="rId19"/>
    <p:sldId id="417" r:id="rId20"/>
    <p:sldId id="418" r:id="rId21"/>
    <p:sldId id="419" r:id="rId22"/>
    <p:sldId id="420" r:id="rId23"/>
    <p:sldId id="421" r:id="rId24"/>
    <p:sldId id="346" r:id="rId25"/>
    <p:sldId id="433" r:id="rId26"/>
    <p:sldId id="434" r:id="rId27"/>
    <p:sldId id="435" r:id="rId28"/>
    <p:sldId id="436" r:id="rId29"/>
    <p:sldId id="409" r:id="rId30"/>
    <p:sldId id="410" r:id="rId31"/>
    <p:sldId id="389" r:id="rId32"/>
    <p:sldId id="390" r:id="rId33"/>
    <p:sldId id="397" r:id="rId34"/>
    <p:sldId id="322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383" r:id="rId45"/>
    <p:sldId id="329" r:id="rId46"/>
    <p:sldId id="347" r:id="rId47"/>
    <p:sldId id="431" r:id="rId48"/>
    <p:sldId id="432" r:id="rId49"/>
    <p:sldId id="323" r:id="rId50"/>
    <p:sldId id="392" r:id="rId51"/>
    <p:sldId id="393" r:id="rId52"/>
    <p:sldId id="396" r:id="rId53"/>
    <p:sldId id="348" r:id="rId54"/>
    <p:sldId id="437" r:id="rId55"/>
    <p:sldId id="438" r:id="rId56"/>
    <p:sldId id="402" r:id="rId57"/>
    <p:sldId id="403" r:id="rId58"/>
    <p:sldId id="404" r:id="rId59"/>
    <p:sldId id="405" r:id="rId60"/>
    <p:sldId id="406" r:id="rId61"/>
    <p:sldId id="394" r:id="rId62"/>
    <p:sldId id="395" r:id="rId63"/>
    <p:sldId id="325" r:id="rId64"/>
    <p:sldId id="326" r:id="rId65"/>
    <p:sldId id="327" r:id="rId66"/>
    <p:sldId id="330" r:id="rId67"/>
    <p:sldId id="309" r:id="rId68"/>
    <p:sldId id="321" r:id="rId69"/>
    <p:sldId id="324" r:id="rId70"/>
    <p:sldId id="311" r:id="rId71"/>
    <p:sldId id="312" r:id="rId72"/>
    <p:sldId id="313" r:id="rId73"/>
    <p:sldId id="314" r:id="rId74"/>
    <p:sldId id="315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A/S</a:t>
            </a:r>
            <a:r>
              <a:rPr lang="ko-KR" altLang="en-US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99879" y="1536585"/>
          <a:ext cx="4813300" cy="3973830"/>
        </p:xfrm>
        <a:graphic>
          <a:graphicData uri="http://schemas.openxmlformats.org/drawingml/2006/table">
            <a:tbl>
              <a:tblPr/>
              <a:tblGrid>
                <a:gridCol w="1248599"/>
                <a:gridCol w="1324849"/>
                <a:gridCol w="533752"/>
                <a:gridCol w="857816"/>
                <a:gridCol w="409845"/>
                <a:gridCol w="438439"/>
              </a:tblGrid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875415" y="1266823"/>
          <a:ext cx="8457999" cy="4362013"/>
        </p:xfrm>
        <a:graphic>
          <a:graphicData uri="http://schemas.openxmlformats.org/drawingml/2006/table">
            <a:tbl>
              <a:tblPr/>
              <a:tblGrid>
                <a:gridCol w="1040061"/>
                <a:gridCol w="1042562"/>
                <a:gridCol w="1185070"/>
                <a:gridCol w="5190306"/>
              </a:tblGrid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8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13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중복검사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약관 동의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기본적인 회원정보를 통해 회원가입하는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조립 컴퓨터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판매중인 조립 컴퓨터 상품의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부품추가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및 변경할 컴퓨터 부품을 선택하는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컴퓨터 부품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사양의 부품 선택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사항 입력 후 검토를 요청하는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문의된 견적들의 목록 페이지를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결제하기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주문한 상품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결제하는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공지사항을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문의사항을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삭제하고 관리자가 답변할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상품정보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증상 등의 양식에 맞춰 입력해서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A/S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신청글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답변하는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상품후기를 작성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95865" y="1728849"/>
          <a:ext cx="10515601" cy="3884289"/>
        </p:xfrm>
        <a:graphic>
          <a:graphicData uri="http://schemas.openxmlformats.org/drawingml/2006/table">
            <a:tbl>
              <a:tblPr/>
              <a:tblGrid>
                <a:gridCol w="1293080"/>
                <a:gridCol w="1296189"/>
                <a:gridCol w="1473365"/>
                <a:gridCol w="6452967"/>
              </a:tblGrid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5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이름제외 정보 수정하는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마일리지를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사용내역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적립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주문내역조회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내가 주문한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 및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등록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새로운 상품을 등록하는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환불의 목적으로 입고된 상품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입고된 상품의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메인에서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보여줄 광고 및 이벤트 내용을 보여주는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28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640" y="3166963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31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640" y="4433788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8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2942</Words>
  <Application>Microsoft Office PowerPoint</Application>
  <PresentationFormat>와이드스크린</PresentationFormat>
  <Paragraphs>1504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1" baseType="lpstr"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136</cp:revision>
  <dcterms:created xsi:type="dcterms:W3CDTF">2019-02-08T07:37:09Z</dcterms:created>
  <dcterms:modified xsi:type="dcterms:W3CDTF">2020-04-02T09:27:19Z</dcterms:modified>
</cp:coreProperties>
</file>