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68" r:id="rId16"/>
    <p:sldId id="369" r:id="rId17"/>
    <p:sldId id="370" r:id="rId18"/>
    <p:sldId id="371" r:id="rId19"/>
    <p:sldId id="372" r:id="rId20"/>
    <p:sldId id="373" r:id="rId21"/>
    <p:sldId id="346" r:id="rId22"/>
    <p:sldId id="358" r:id="rId23"/>
    <p:sldId id="359" r:id="rId24"/>
    <p:sldId id="360" r:id="rId25"/>
    <p:sldId id="361" r:id="rId26"/>
    <p:sldId id="388" r:id="rId27"/>
    <p:sldId id="389" r:id="rId28"/>
    <p:sldId id="390" r:id="rId29"/>
    <p:sldId id="391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47" r:id="rId41"/>
    <p:sldId id="384" r:id="rId42"/>
    <p:sldId id="385" r:id="rId43"/>
    <p:sldId id="392" r:id="rId44"/>
    <p:sldId id="393" r:id="rId45"/>
    <p:sldId id="348" r:id="rId46"/>
    <p:sldId id="386" r:id="rId47"/>
    <p:sldId id="387" r:id="rId48"/>
    <p:sldId id="394" r:id="rId49"/>
    <p:sldId id="395" r:id="rId50"/>
    <p:sldId id="309" r:id="rId51"/>
    <p:sldId id="321" r:id="rId52"/>
    <p:sldId id="324" r:id="rId53"/>
    <p:sldId id="311" r:id="rId54"/>
    <p:sldId id="312" r:id="rId55"/>
    <p:sldId id="313" r:id="rId56"/>
    <p:sldId id="314" r:id="rId57"/>
    <p:sldId id="315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0125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1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56774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0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개인사양결제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사양 결제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021776" y="3017519"/>
            <a:ext cx="1872000" cy="155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27031" y="3017519"/>
            <a:ext cx="1872000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32287" y="3017519"/>
            <a:ext cx="1870054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1776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홍길동님 맞춤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776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2703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김둘리님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맞춤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703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3034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김길동님 맞춤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3034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39159" y="3017519"/>
            <a:ext cx="5423338" cy="22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r>
              <a:rPr lang="en-US" altLang="ko-KR" dirty="0"/>
              <a:t> </a:t>
            </a:r>
            <a:r>
              <a:rPr lang="en-US" altLang="ko-KR" dirty="0" smtClean="0"/>
              <a:t>– 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 smtClean="0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견적조회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1267</Words>
  <Application>Microsoft Office PowerPoint</Application>
  <PresentationFormat>와이드스크린</PresentationFormat>
  <Paragraphs>572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119</cp:revision>
  <dcterms:created xsi:type="dcterms:W3CDTF">2019-02-08T07:37:09Z</dcterms:created>
  <dcterms:modified xsi:type="dcterms:W3CDTF">2020-03-31T09:42:55Z</dcterms:modified>
</cp:coreProperties>
</file>