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304" r:id="rId6"/>
    <p:sldId id="305" r:id="rId7"/>
    <p:sldId id="307" r:id="rId8"/>
    <p:sldId id="316" r:id="rId9"/>
    <p:sldId id="317" r:id="rId10"/>
    <p:sldId id="308" r:id="rId11"/>
    <p:sldId id="318" r:id="rId12"/>
    <p:sldId id="306" r:id="rId13"/>
    <p:sldId id="332" r:id="rId14"/>
    <p:sldId id="328" r:id="rId15"/>
    <p:sldId id="329" r:id="rId16"/>
    <p:sldId id="330" r:id="rId17"/>
    <p:sldId id="331" r:id="rId18"/>
    <p:sldId id="319" r:id="rId19"/>
    <p:sldId id="310" r:id="rId20"/>
    <p:sldId id="320" r:id="rId21"/>
    <p:sldId id="309" r:id="rId22"/>
    <p:sldId id="333" r:id="rId23"/>
    <p:sldId id="339" r:id="rId24"/>
    <p:sldId id="343" r:id="rId25"/>
    <p:sldId id="337" r:id="rId26"/>
    <p:sldId id="338" r:id="rId27"/>
    <p:sldId id="340" r:id="rId28"/>
    <p:sldId id="341" r:id="rId29"/>
    <p:sldId id="342" r:id="rId30"/>
    <p:sldId id="321" r:id="rId31"/>
    <p:sldId id="311" r:id="rId32"/>
    <p:sldId id="312" r:id="rId33"/>
    <p:sldId id="313" r:id="rId34"/>
    <p:sldId id="314" r:id="rId35"/>
    <p:sldId id="31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0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1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5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3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6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72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33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96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11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67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09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53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19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956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0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2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49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72-3146-45A2-8E37-F10D7EF88B1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65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08" y="44624"/>
            <a:ext cx="1329231" cy="1080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1218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6356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96356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96356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96356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811001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1896139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1896139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11896139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11896139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FA4-C3A6-4451-9767-168DF25589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93063" y="584625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altLang="ko-KR">
                <a:solidFill>
                  <a:prstClr val="white"/>
                </a:solidFill>
              </a:rPr>
              <a:t>/@@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07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15C9-1B3A-4613-86E3-778A712BAC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96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5523-05AE-4886-B766-49B7449F89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803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3E6D-833A-49A3-8278-629CB70969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84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DBB-D4C1-4337-B897-316DB47D591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1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08" y="44624"/>
            <a:ext cx="1329231" cy="1080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C53A-F7E2-4C21-BB6F-9145C649FD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93063" y="584625"/>
            <a:ext cx="27432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altLang="ko-KR" dirty="0">
                <a:solidFill>
                  <a:prstClr val="white"/>
                </a:solidFill>
              </a:rPr>
              <a:t>/@@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11218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6356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96356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6356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96356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1811001" y="0"/>
            <a:ext cx="26978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1896139" y="506611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896139" y="4270375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1896139" y="2388493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1896139" y="6152256"/>
            <a:ext cx="99505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452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216-B56F-498D-8E0F-10050747C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60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65CC-48A9-450F-BB46-0E81BF34E1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70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208-6F98-45FE-9A1C-E2EE4F2E3FE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827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6383-2244-4CFA-B0C6-58C7EB24DE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258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997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54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89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00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09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202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146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21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718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6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EBE8B647-A8ED-4AB1-9F7A-7C4A559E292C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 defTabSz="457200" latinLnBrk="0"/>
              <a:t>2020-03-31 Tue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79B90162-B46B-413C-851A-44FCDB1B5F33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 defTabSz="457200" latinLnBrk="0"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1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7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813F-3183-422D-BEE2-B229BC5EC5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B8D5-0C4A-44F2-85DA-0D530057991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DF95-AE95-4314-8FA6-7E7B75373B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latinLnBrk="0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latinLnBrk="0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6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rgbClr val="4472C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44546A">
                    <a:lumMod val="50000"/>
                  </a:srgbClr>
                </a:solidFill>
              </a:rPr>
              <a:t>ID/PW </a:t>
            </a:r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44546A">
                    <a:lumMod val="50000"/>
                  </a:srgbClr>
                </a:solidFill>
              </a:rPr>
              <a:t>FAQ</a:t>
            </a:r>
            <a:endParaRPr lang="ko-KR" altLang="en-US" sz="160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44546A">
                    <a:lumMod val="50000"/>
                  </a:srgb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44546A">
                    <a:lumMod val="75000"/>
                  </a:srgb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24039" y="1"/>
            <a:ext cx="8543925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처리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73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0" y="1556792"/>
            <a:ext cx="853988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3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039" y="365128"/>
            <a:ext cx="8543925" cy="724764"/>
          </a:xfrm>
        </p:spPr>
        <p:txBody>
          <a:bodyPr/>
          <a:lstStyle/>
          <a:p>
            <a:r>
              <a:rPr lang="ko-KR" altLang="en-US" smtClean="0"/>
              <a:t>흐름도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22" y="1270828"/>
            <a:ext cx="9011957" cy="4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2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70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개인사양결제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사양 결제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021776" y="3017519"/>
            <a:ext cx="1872000" cy="155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27031" y="3017519"/>
            <a:ext cx="1872000" cy="2834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32287" y="3017519"/>
            <a:ext cx="1870054" cy="2834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21776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홍길동님 맞춤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1776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27031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김둘리님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맞춤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7031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30341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김길동님 맞춤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30341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원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39159" y="3017519"/>
            <a:ext cx="5423338" cy="22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8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견적조회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789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 견적상세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0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</a:t>
            </a:r>
            <a:r>
              <a:rPr lang="ko-KR" altLang="en-US" b="1" dirty="0" smtClean="0"/>
              <a:t>견적문의관리</a:t>
            </a:r>
            <a:r>
              <a:rPr lang="ko-KR" altLang="en-US" dirty="0" smtClean="0"/>
              <a:t>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견적문의관리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07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06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05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04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                       </a:t>
            </a:r>
            <a:r>
              <a:rPr lang="ko-KR" altLang="en-US" sz="800" dirty="0" smtClean="0"/>
              <a:t>견적요청 홍길동                                                               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651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</a:t>
            </a:r>
            <a:r>
              <a:rPr lang="ko-KR" altLang="en-US" b="1" dirty="0" smtClean="0"/>
              <a:t>견적문의관리</a:t>
            </a:r>
            <a:r>
              <a:rPr lang="ko-KR" altLang="en-US" dirty="0" smtClean="0"/>
              <a:t>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견적문의관리 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배그가</a:t>
            </a:r>
            <a:r>
              <a:rPr lang="ko-KR" altLang="en-US" sz="800" dirty="0" smtClean="0"/>
              <a:t> 하고 싶어요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제품명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감사합니다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좋은 컴퓨터입니다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메인보드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92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sp>
        <p:nvSpPr>
          <p:cNvPr id="5" name="타원 4"/>
          <p:cNvSpPr/>
          <p:nvPr/>
        </p:nvSpPr>
        <p:spPr>
          <a:xfrm>
            <a:off x="9723120" y="1920240"/>
            <a:ext cx="1692450" cy="1692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00803" y="258399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45050" y="-23693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 조회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51897" y="-274322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 조회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35680" y="4244487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58540" y="5227973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558540" y="6003159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고객서비스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5000" y="-2046557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64380" y="-2507384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sp>
        <p:nvSpPr>
          <p:cNvPr id="5" name="타원 4"/>
          <p:cNvSpPr/>
          <p:nvPr/>
        </p:nvSpPr>
        <p:spPr>
          <a:xfrm>
            <a:off x="9723120" y="1920240"/>
            <a:ext cx="1692450" cy="1692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00803" y="258399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06980" y="33540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조립</a:t>
            </a:r>
            <a:r>
              <a:rPr lang="en-US" altLang="ko-KR" dirty="0"/>
              <a:t> </a:t>
            </a:r>
            <a:r>
              <a:rPr lang="ko-KR" altLang="en-US" dirty="0" smtClean="0"/>
              <a:t>컴퓨터 조회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78638" y="33540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컴퓨터 부품 조회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35680" y="5205795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441818" y="33265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381" y="346472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고객서비스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5000" y="-2046557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64380" y="-2507384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046410" y="33265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 사양 구매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23028" y="6825943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35680" y="6127451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535680" y="7179098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견적관리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535680" y="8151123"/>
            <a:ext cx="20574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66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647</Words>
  <Application>Microsoft Office PowerPoint</Application>
  <PresentationFormat>와이드스크린</PresentationFormat>
  <Paragraphs>300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맑은 고딕</vt:lpstr>
      <vt:lpstr>游ゴシック</vt:lpstr>
      <vt:lpstr>Arial</vt:lpstr>
      <vt:lpstr>Arial Rounded MT Bold</vt:lpstr>
      <vt:lpstr>Broadway</vt:lpstr>
      <vt:lpstr>Calibri</vt:lpstr>
      <vt:lpstr>Calibri Light</vt:lpstr>
      <vt:lpstr>1_Office 테마</vt:lpstr>
      <vt:lpstr>Office Theme</vt:lpstr>
      <vt:lpstr>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기능 처리 Flow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507-12</cp:lastModifiedBy>
  <cp:revision>128</cp:revision>
  <dcterms:created xsi:type="dcterms:W3CDTF">2019-02-08T07:37:09Z</dcterms:created>
  <dcterms:modified xsi:type="dcterms:W3CDTF">2020-03-31T09:40:50Z</dcterms:modified>
</cp:coreProperties>
</file>