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507" r:id="rId109"/>
    <p:sldId id="508" r:id="rId110"/>
    <p:sldId id="315" r:id="rId111"/>
    <p:sldId id="502" r:id="rId112"/>
    <p:sldId id="503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0989" y="3902522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금주는 이러한 내용을 진행했습니다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0450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다음주는 이러한 내용을 진행할 계획입니다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7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77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831724"/>
            <a:ext cx="7493817" cy="379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920358" y="4155490"/>
            <a:ext cx="2606566" cy="693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천단위 콤마 표기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수량 오른쪽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79837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3962</Words>
  <Application>Microsoft Office PowerPoint</Application>
  <PresentationFormat>와이드스크린</PresentationFormat>
  <Paragraphs>2072</Paragraphs>
  <Slides>112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229</cp:revision>
  <dcterms:created xsi:type="dcterms:W3CDTF">2019-02-08T07:37:09Z</dcterms:created>
  <dcterms:modified xsi:type="dcterms:W3CDTF">2020-04-20T07:12:01Z</dcterms:modified>
</cp:coreProperties>
</file>