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39" r:id="rId9"/>
    <p:sldId id="440" r:id="rId10"/>
    <p:sldId id="318" r:id="rId11"/>
    <p:sldId id="408" r:id="rId12"/>
    <p:sldId id="319" r:id="rId13"/>
    <p:sldId id="310" r:id="rId14"/>
    <p:sldId id="320" r:id="rId15"/>
    <p:sldId id="349" r:id="rId16"/>
    <p:sldId id="414" r:id="rId17"/>
    <p:sldId id="415" r:id="rId18"/>
    <p:sldId id="345" r:id="rId19"/>
    <p:sldId id="416" r:id="rId20"/>
    <p:sldId id="417" r:id="rId21"/>
    <p:sldId id="418" r:id="rId22"/>
    <p:sldId id="419" r:id="rId23"/>
    <p:sldId id="420" r:id="rId24"/>
    <p:sldId id="421" r:id="rId25"/>
    <p:sldId id="346" r:id="rId26"/>
    <p:sldId id="433" r:id="rId27"/>
    <p:sldId id="434" r:id="rId28"/>
    <p:sldId id="435" r:id="rId29"/>
    <p:sldId id="436" r:id="rId30"/>
    <p:sldId id="409" r:id="rId31"/>
    <p:sldId id="410" r:id="rId32"/>
    <p:sldId id="389" r:id="rId33"/>
    <p:sldId id="390" r:id="rId34"/>
    <p:sldId id="397" r:id="rId35"/>
    <p:sldId id="322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383" r:id="rId46"/>
    <p:sldId id="329" r:id="rId47"/>
    <p:sldId id="347" r:id="rId48"/>
    <p:sldId id="431" r:id="rId49"/>
    <p:sldId id="432" r:id="rId50"/>
    <p:sldId id="323" r:id="rId51"/>
    <p:sldId id="392" r:id="rId52"/>
    <p:sldId id="393" r:id="rId53"/>
    <p:sldId id="396" r:id="rId54"/>
    <p:sldId id="348" r:id="rId55"/>
    <p:sldId id="437" r:id="rId56"/>
    <p:sldId id="438" r:id="rId57"/>
    <p:sldId id="402" r:id="rId58"/>
    <p:sldId id="403" r:id="rId59"/>
    <p:sldId id="404" r:id="rId60"/>
    <p:sldId id="405" r:id="rId61"/>
    <p:sldId id="406" r:id="rId62"/>
    <p:sldId id="394" r:id="rId63"/>
    <p:sldId id="395" r:id="rId64"/>
    <p:sldId id="325" r:id="rId65"/>
    <p:sldId id="326" r:id="rId66"/>
    <p:sldId id="327" r:id="rId67"/>
    <p:sldId id="330" r:id="rId68"/>
    <p:sldId id="309" r:id="rId69"/>
    <p:sldId id="321" r:id="rId70"/>
    <p:sldId id="324" r:id="rId71"/>
    <p:sldId id="311" r:id="rId72"/>
    <p:sldId id="312" r:id="rId73"/>
    <p:sldId id="313" r:id="rId74"/>
    <p:sldId id="314" r:id="rId75"/>
    <p:sldId id="315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8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사양의 컴퓨터를 찾는 수요도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보통 사람들이 구매하는 컴퓨터는 한 회사에서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부품들을 대량 구입해서 조립하고 최적화한 뒤 나오는 완제품으로 사양이 제한적이다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조립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는 자신이 원하는 부품 선택이 가능할 뿐만 아니라 사양 또한 자유로운 선택이 가능하여 본인에게 가장 적합한 스타일의 컴퓨터를 소유할 수 있는 기회를 제공한다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 – AS</a:t>
            </a:r>
            <a:r>
              <a:rPr lang="ko-KR" altLang="en-US" dirty="0"/>
              <a:t>신청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A/S</a:t>
            </a:r>
            <a:r>
              <a:rPr lang="ko-KR" altLang="en-US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견적조회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3622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4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98857"/>
              </p:ext>
            </p:extLst>
          </p:nvPr>
        </p:nvGraphicFramePr>
        <p:xfrm>
          <a:off x="1608001" y="1321097"/>
          <a:ext cx="9016455" cy="4687816"/>
        </p:xfrm>
        <a:graphic>
          <a:graphicData uri="http://schemas.openxmlformats.org/drawingml/2006/table">
            <a:tbl>
              <a:tblPr/>
              <a:tblGrid>
                <a:gridCol w="2338923"/>
                <a:gridCol w="2481757"/>
                <a:gridCol w="999844"/>
                <a:gridCol w="1606893"/>
                <a:gridCol w="767737"/>
                <a:gridCol w="821301"/>
              </a:tblGrid>
              <a:tr h="20899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56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899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2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상품상세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</p:spTree>
    <p:extLst>
      <p:ext uri="{BB962C8B-B14F-4D97-AF65-F5344CB8AC3E}">
        <p14:creationId xmlns:p14="http://schemas.microsoft.com/office/powerpoint/2010/main" val="22917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</p:spTree>
    <p:extLst>
      <p:ext uri="{BB962C8B-B14F-4D97-AF65-F5344CB8AC3E}">
        <p14:creationId xmlns:p14="http://schemas.microsoft.com/office/powerpoint/2010/main" val="29714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97601"/>
              </p:ext>
            </p:extLst>
          </p:nvPr>
        </p:nvGraphicFramePr>
        <p:xfrm>
          <a:off x="733794" y="1281800"/>
          <a:ext cx="10587350" cy="4613898"/>
        </p:xfrm>
        <a:graphic>
          <a:graphicData uri="http://schemas.openxmlformats.org/drawingml/2006/table">
            <a:tbl>
              <a:tblPr/>
              <a:tblGrid>
                <a:gridCol w="1146234"/>
                <a:gridCol w="1216233"/>
                <a:gridCol w="1382481"/>
                <a:gridCol w="6054913"/>
                <a:gridCol w="787489"/>
              </a:tblGrid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9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비밀번호를 통해 로그인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아이디를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비밀번호를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아이디가 가입되어있는지 중복검사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이용약관 및 개인정보처리방침에 대한 동의 확인의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기본적인 회원정보를 통해 회원가입하는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조립 컴퓨터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판매중인 조립 컴퓨터 상품의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및 변경할 컴퓨터 부품을 선택하는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컴퓨터 부품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29693"/>
              </p:ext>
            </p:extLst>
          </p:nvPr>
        </p:nvGraphicFramePr>
        <p:xfrm>
          <a:off x="914046" y="1286924"/>
          <a:ext cx="10398388" cy="4652325"/>
        </p:xfrm>
        <a:graphic>
          <a:graphicData uri="http://schemas.openxmlformats.org/drawingml/2006/table">
            <a:tbl>
              <a:tblPr/>
              <a:tblGrid>
                <a:gridCol w="1125776"/>
                <a:gridCol w="1194525"/>
                <a:gridCol w="1357806"/>
                <a:gridCol w="5946846"/>
                <a:gridCol w="773435"/>
              </a:tblGrid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8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원하는 사양의 부품 선택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사항 입력 후 검토를 요청하는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문의된 견적들의 목록 페이지를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주문한 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결제하는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공지사항을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문의사항을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삭제하고 관리자가 답변할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구매날짜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제품명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증상 등의 양식에 맞춰 입력해서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A/S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신청글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답변하는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상품후기를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8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이름제외 정보 수정하는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마일리지를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적립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내가 주문한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27558"/>
              </p:ext>
            </p:extLst>
          </p:nvPr>
        </p:nvGraphicFramePr>
        <p:xfrm>
          <a:off x="1018550" y="1304341"/>
          <a:ext cx="10320009" cy="4565238"/>
        </p:xfrm>
        <a:graphic>
          <a:graphicData uri="http://schemas.openxmlformats.org/drawingml/2006/table">
            <a:tbl>
              <a:tblPr/>
              <a:tblGrid>
                <a:gridCol w="1117291"/>
                <a:gridCol w="1185521"/>
                <a:gridCol w="1347571"/>
                <a:gridCol w="5902021"/>
                <a:gridCol w="767605"/>
              </a:tblGrid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684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67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정보를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등록된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 및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새로운 상품을 등록하는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환불의 목적으로 입고된 상품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입고된 상품의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사이트의 메인에서 보여줄 광고 및 이벤트 내용을 보여주는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2956</Words>
  <Application>Microsoft Office PowerPoint</Application>
  <PresentationFormat>사용자 지정</PresentationFormat>
  <Paragraphs>1524</Paragraphs>
  <Slides>75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76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139</cp:revision>
  <dcterms:created xsi:type="dcterms:W3CDTF">2019-02-08T07:37:09Z</dcterms:created>
  <dcterms:modified xsi:type="dcterms:W3CDTF">2020-04-02T09:56:00Z</dcterms:modified>
</cp:coreProperties>
</file>