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5" r:id="rId2"/>
    <p:sldId id="307" r:id="rId3"/>
    <p:sldId id="316" r:id="rId4"/>
    <p:sldId id="317" r:id="rId5"/>
    <p:sldId id="308" r:id="rId6"/>
    <p:sldId id="318" r:id="rId7"/>
    <p:sldId id="306" r:id="rId8"/>
    <p:sldId id="319" r:id="rId9"/>
    <p:sldId id="310" r:id="rId10"/>
    <p:sldId id="320" r:id="rId11"/>
    <p:sldId id="349" r:id="rId12"/>
    <p:sldId id="350" r:id="rId13"/>
    <p:sldId id="351" r:id="rId14"/>
    <p:sldId id="345" r:id="rId15"/>
    <p:sldId id="368" r:id="rId16"/>
    <p:sldId id="369" r:id="rId17"/>
    <p:sldId id="370" r:id="rId18"/>
    <p:sldId id="371" r:id="rId19"/>
    <p:sldId id="372" r:id="rId20"/>
    <p:sldId id="373" r:id="rId21"/>
    <p:sldId id="346" r:id="rId22"/>
    <p:sldId id="358" r:id="rId23"/>
    <p:sldId id="359" r:id="rId24"/>
    <p:sldId id="360" r:id="rId25"/>
    <p:sldId id="361" r:id="rId26"/>
    <p:sldId id="388" r:id="rId27"/>
    <p:sldId id="397" r:id="rId28"/>
    <p:sldId id="322" r:id="rId29"/>
    <p:sldId id="389" r:id="rId30"/>
    <p:sldId id="390" r:id="rId31"/>
    <p:sldId id="391" r:id="rId32"/>
    <p:sldId id="374" r:id="rId33"/>
    <p:sldId id="375" r:id="rId34"/>
    <p:sldId id="376" r:id="rId35"/>
    <p:sldId id="377" r:id="rId36"/>
    <p:sldId id="378" r:id="rId37"/>
    <p:sldId id="379" r:id="rId38"/>
    <p:sldId id="380" r:id="rId39"/>
    <p:sldId id="381" r:id="rId40"/>
    <p:sldId id="382" r:id="rId41"/>
    <p:sldId id="383" r:id="rId42"/>
    <p:sldId id="329" r:id="rId43"/>
    <p:sldId id="347" r:id="rId44"/>
    <p:sldId id="384" r:id="rId45"/>
    <p:sldId id="385" r:id="rId46"/>
    <p:sldId id="323" r:id="rId47"/>
    <p:sldId id="392" r:id="rId48"/>
    <p:sldId id="393" r:id="rId49"/>
    <p:sldId id="396" r:id="rId50"/>
    <p:sldId id="348" r:id="rId51"/>
    <p:sldId id="386" r:id="rId52"/>
    <p:sldId id="387" r:id="rId53"/>
    <p:sldId id="394" r:id="rId54"/>
    <p:sldId id="395" r:id="rId55"/>
    <p:sldId id="325" r:id="rId56"/>
    <p:sldId id="326" r:id="rId57"/>
    <p:sldId id="327" r:id="rId58"/>
    <p:sldId id="330" r:id="rId59"/>
    <p:sldId id="309" r:id="rId60"/>
    <p:sldId id="321" r:id="rId61"/>
    <p:sldId id="324" r:id="rId62"/>
    <p:sldId id="311" r:id="rId63"/>
    <p:sldId id="312" r:id="rId64"/>
    <p:sldId id="313" r:id="rId65"/>
    <p:sldId id="314" r:id="rId66"/>
    <p:sldId id="315" r:id="rId6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22" autoAdjust="0"/>
    <p:restoredTop sz="94660"/>
  </p:normalViewPr>
  <p:slideViewPr>
    <p:cSldViewPr snapToGrid="0">
      <p:cViewPr varScale="1">
        <p:scale>
          <a:sx n="86" d="100"/>
          <a:sy n="86" d="100"/>
        </p:scale>
        <p:origin x="75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:a16="http://schemas.microsoft.com/office/drawing/2014/main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:a16="http://schemas.microsoft.com/office/drawing/2014/main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로그인 전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2391185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로그인 후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95347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9845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</a:t>
            </a:r>
          </a:p>
        </p:txBody>
      </p:sp>
    </p:spTree>
    <p:extLst>
      <p:ext uri="{BB962C8B-B14F-4D97-AF65-F5344CB8AC3E}">
        <p14:creationId xmlns:p14="http://schemas.microsoft.com/office/powerpoint/2010/main" val="2729618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</p:spTree>
    <p:extLst>
      <p:ext uri="{BB962C8B-B14F-4D97-AF65-F5344CB8AC3E}">
        <p14:creationId xmlns:p14="http://schemas.microsoft.com/office/powerpoint/2010/main" val="2844078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325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결과</a:t>
            </a:r>
          </a:p>
        </p:txBody>
      </p:sp>
    </p:spTree>
    <p:extLst>
      <p:ext uri="{BB962C8B-B14F-4D97-AF65-F5344CB8AC3E}">
        <p14:creationId xmlns:p14="http://schemas.microsoft.com/office/powerpoint/2010/main" val="3679616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</a:t>
            </a:r>
          </a:p>
        </p:txBody>
      </p:sp>
    </p:spTree>
    <p:extLst>
      <p:ext uri="{BB962C8B-B14F-4D97-AF65-F5344CB8AC3E}">
        <p14:creationId xmlns:p14="http://schemas.microsoft.com/office/powerpoint/2010/main" val="2083357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9" y="1243914"/>
            <a:ext cx="334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결과</a:t>
            </a:r>
          </a:p>
        </p:txBody>
      </p:sp>
    </p:spTree>
    <p:extLst>
      <p:ext uri="{BB962C8B-B14F-4D97-AF65-F5344CB8AC3E}">
        <p14:creationId xmlns:p14="http://schemas.microsoft.com/office/powerpoint/2010/main" val="56478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– </a:t>
            </a:r>
            <a:r>
              <a:rPr lang="ko-KR" altLang="en-US" dirty="0"/>
              <a:t>회원가입 </a:t>
            </a:r>
          </a:p>
        </p:txBody>
      </p:sp>
    </p:spTree>
    <p:extLst>
      <p:ext uri="{BB962C8B-B14F-4D97-AF65-F5344CB8AC3E}">
        <p14:creationId xmlns:p14="http://schemas.microsoft.com/office/powerpoint/2010/main" val="2829592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로그인 후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   </a:t>
            </a:r>
            <a:r>
              <a:rPr lang="ko-KR" altLang="en-US" sz="1400">
                <a:solidFill>
                  <a:schemeClr val="tx1"/>
                </a:solidFill>
              </a:rPr>
              <a:t>인터넷방송용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3012526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로그인 후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   </a:t>
            </a:r>
            <a:r>
              <a:rPr lang="ko-KR" altLang="en-US" sz="1400">
                <a:solidFill>
                  <a:schemeClr val="tx1"/>
                </a:solidFill>
              </a:rPr>
              <a:t>인터넷방송용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PC </a:t>
            </a:r>
            <a:r>
              <a:rPr lang="ko-KR" altLang="en-US" sz="1600">
                <a:solidFill>
                  <a:schemeClr val="tx1"/>
                </a:solidFill>
              </a:rPr>
              <a:t>추가 옵션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(</a:t>
            </a:r>
            <a:r>
              <a:rPr lang="ko-KR" altLang="en-US" sz="1600">
                <a:solidFill>
                  <a:schemeClr val="tx1"/>
                </a:solidFill>
              </a:rPr>
              <a:t>윈도우 설치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램 추가 등</a:t>
            </a:r>
            <a:r>
              <a:rPr lang="en-US" altLang="ko-KR" sz="160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종류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사무용</a:t>
            </a:r>
            <a:br>
              <a:rPr lang="en-US" altLang="ko-KR" sz="1400">
                <a:solidFill>
                  <a:schemeClr val="tx1"/>
                </a:solidFill>
              </a:rPr>
            </a:br>
            <a:r>
              <a:rPr lang="ko-KR" altLang="en-US" sz="1400">
                <a:solidFill>
                  <a:schemeClr val="tx1"/>
                </a:solidFill>
              </a:rPr>
              <a:t>상품명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이젠</a:t>
            </a:r>
            <a:r>
              <a:rPr lang="en-US" altLang="ko-KR" sz="1400">
                <a:solidFill>
                  <a:schemeClr val="tx1"/>
                </a:solidFill>
              </a:rPr>
              <a:t>SE </a:t>
            </a:r>
            <a:r>
              <a:rPr lang="ko-KR" altLang="en-US" sz="1400">
                <a:solidFill>
                  <a:schemeClr val="tx1"/>
                </a:solidFill>
              </a:rPr>
              <a:t>사무용컴퓨터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등의 컴퓨터 구성 요소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</p:spTree>
    <p:extLst>
      <p:ext uri="{BB962C8B-B14F-4D97-AF65-F5344CB8AC3E}">
        <p14:creationId xmlns:p14="http://schemas.microsoft.com/office/powerpoint/2010/main" val="2259917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로그인 후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3567745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로그인 후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상품명</a:t>
            </a:r>
            <a:r>
              <a:rPr lang="en-US" altLang="ko-KR" sz="140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수량변경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</p:spTree>
    <p:extLst>
      <p:ext uri="{BB962C8B-B14F-4D97-AF65-F5344CB8AC3E}">
        <p14:creationId xmlns:p14="http://schemas.microsoft.com/office/powerpoint/2010/main" val="4132877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회원서비스 </a:t>
            </a:r>
            <a:r>
              <a:rPr lang="en-US" altLang="ko-KR" dirty="0"/>
              <a:t>– </a:t>
            </a:r>
            <a:r>
              <a:rPr lang="ko-KR" altLang="en-US" dirty="0"/>
              <a:t>견적문의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</p:spTree>
    <p:extLst>
      <p:ext uri="{BB962C8B-B14F-4D97-AF65-F5344CB8AC3E}">
        <p14:creationId xmlns:p14="http://schemas.microsoft.com/office/powerpoint/2010/main" val="609707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811992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571826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5074334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5074334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결제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2" y="2690758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2" y="3231709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2" y="4077141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2" y="5053856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회원서비스 </a:t>
            </a:r>
            <a:r>
              <a:rPr lang="en-US" altLang="ko-KR" dirty="0"/>
              <a:t>– </a:t>
            </a:r>
            <a:r>
              <a:rPr lang="ko-KR" altLang="en-US" dirty="0"/>
              <a:t>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사양의 컴퓨터를 찾는 수요도 증가하였다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보통 사람들이 구매하는 컴퓨터는 한 회사에서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부품들을 대량 구입해서 조립하고 최적화한 뒤 나오는 완제품으로 사양이 제한적이다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그러나 조립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는 자신이 원하는 부품 선택이 가능할 뿐만 아니라 사양 또한 자유로운 선택이 가능하여 본인에게 가장 적합한 스타일의 컴퓨터를 소유할 수 있는 기회를 제공한다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회원서비스 </a:t>
            </a:r>
            <a:r>
              <a:rPr lang="en-US" altLang="ko-KR" dirty="0"/>
              <a:t>– </a:t>
            </a:r>
            <a:r>
              <a:rPr lang="ko-KR" altLang="en-US" dirty="0"/>
              <a:t>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333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회원서비스 </a:t>
            </a:r>
            <a:r>
              <a:rPr lang="en-US" altLang="ko-KR" dirty="0"/>
              <a:t>– </a:t>
            </a:r>
            <a:r>
              <a:rPr lang="ko-KR" altLang="en-US" dirty="0"/>
              <a:t>개인사양결제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개인 사양 결제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21776" y="3017519"/>
            <a:ext cx="1872000" cy="15544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27031" y="3017519"/>
            <a:ext cx="1872000" cy="2834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232287" y="3017519"/>
            <a:ext cx="1870054" cy="2834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21776" y="4571999"/>
            <a:ext cx="1872000" cy="696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홍길동님 맞춤 </a:t>
            </a:r>
            <a:r>
              <a:rPr lang="en-US" altLang="ko-KR" dirty="0">
                <a:solidFill>
                  <a:sysClr val="windowText" lastClr="000000"/>
                </a:solidFill>
              </a:rPr>
              <a:t>PC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21776" y="5268779"/>
            <a:ext cx="1872000" cy="58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1,000,000</a:t>
            </a:r>
            <a:r>
              <a:rPr lang="ko-KR" altLang="en-US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627031" y="4571999"/>
            <a:ext cx="1872000" cy="696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김둘리님</a:t>
            </a:r>
            <a:r>
              <a:rPr lang="ko-KR" altLang="en-US" dirty="0">
                <a:solidFill>
                  <a:sysClr val="windowText" lastClr="000000"/>
                </a:solidFill>
              </a:rPr>
              <a:t> 맞춤 </a:t>
            </a:r>
            <a:r>
              <a:rPr lang="en-US" altLang="ko-KR" dirty="0">
                <a:solidFill>
                  <a:sysClr val="windowText" lastClr="000000"/>
                </a:solidFill>
              </a:rPr>
              <a:t>PC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27031" y="5268779"/>
            <a:ext cx="1872000" cy="58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1,000,000</a:t>
            </a:r>
            <a:r>
              <a:rPr lang="ko-KR" altLang="en-US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230341" y="4571999"/>
            <a:ext cx="1872000" cy="696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김길동님 맞춤 </a:t>
            </a:r>
            <a:r>
              <a:rPr lang="en-US" altLang="ko-KR" dirty="0">
                <a:solidFill>
                  <a:sysClr val="windowText" lastClr="000000"/>
                </a:solidFill>
              </a:rPr>
              <a:t>PC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230341" y="5268779"/>
            <a:ext cx="1872000" cy="58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1,000,000</a:t>
            </a:r>
            <a:r>
              <a:rPr lang="ko-KR" altLang="en-US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939159" y="3017519"/>
            <a:ext cx="5423338" cy="2251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81042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</p:spTree>
    <p:extLst>
      <p:ext uri="{BB962C8B-B14F-4D97-AF65-F5344CB8AC3E}">
        <p14:creationId xmlns:p14="http://schemas.microsoft.com/office/powerpoint/2010/main" val="2739818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3761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003533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</p:spTree>
    <p:extLst>
      <p:ext uri="{BB962C8B-B14F-4D97-AF65-F5344CB8AC3E}">
        <p14:creationId xmlns:p14="http://schemas.microsoft.com/office/powerpoint/2010/main" val="10152569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41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6643132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</p:spTree>
    <p:extLst>
      <p:ext uri="{BB962C8B-B14F-4D97-AF65-F5344CB8AC3E}">
        <p14:creationId xmlns:p14="http://schemas.microsoft.com/office/powerpoint/2010/main" val="20131813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29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83066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</a:t>
            </a:r>
            <a:r>
              <a:rPr lang="en-US" altLang="ko-KR" dirty="0"/>
              <a:t> – AS</a:t>
            </a:r>
            <a:r>
              <a:rPr lang="ko-KR" altLang="en-US" dirty="0"/>
              <a:t>신청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A/S</a:t>
            </a:r>
            <a:r>
              <a:rPr lang="ko-KR" altLang="en-US" sz="1600" dirty="0"/>
              <a:t> 신청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743583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3468541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606718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회원탈퇴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319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</p:spTree>
    <p:extLst>
      <p:ext uri="{BB962C8B-B14F-4D97-AF65-F5344CB8AC3E}">
        <p14:creationId xmlns:p14="http://schemas.microsoft.com/office/powerpoint/2010/main" val="30907395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장바구니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회원탈퇴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</p:spTree>
    <p:extLst>
      <p:ext uri="{BB962C8B-B14F-4D97-AF65-F5344CB8AC3E}">
        <p14:creationId xmlns:p14="http://schemas.microsoft.com/office/powerpoint/2010/main" val="1991493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err="1"/>
              <a:t>마일리지</a:t>
            </a:r>
            <a:endParaRPr lang="ko-KR" altLang="en-US" sz="1600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:a16="http://schemas.microsoft.com/office/drawing/2014/main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:a16="http://schemas.microsoft.com/office/drawing/2014/main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:a16="http://schemas.microsoft.com/office/drawing/2014/main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:a16="http://schemas.microsoft.com/office/drawing/2014/main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:a16="http://schemas.microsoft.com/office/drawing/2014/main" id="{8DC23354-2EA9-4DBF-89E0-7A0F001A316F}"/>
              </a:ext>
            </a:extLst>
          </p:cNvPr>
          <p:cNvGraphicFramePr>
            <a:graphicFrameLocks noGrp="1"/>
          </p:cNvGraphicFramePr>
          <p:nvPr/>
        </p:nvGraphicFramePr>
        <p:xfrm>
          <a:off x="8762324" y="2663522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:a16="http://schemas.microsoft.com/office/drawing/2014/main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:a16="http://schemas.microsoft.com/office/drawing/2014/main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:a16="http://schemas.microsoft.com/office/drawing/2014/main" id="{55EA163E-AB2A-4D76-8749-7BC2691498F8}"/>
              </a:ext>
            </a:extLst>
          </p:cNvPr>
          <p:cNvGraphicFramePr>
            <a:graphicFrameLocks noGrp="1"/>
          </p:cNvGraphicFramePr>
          <p:nvPr/>
        </p:nvGraphicFramePr>
        <p:xfrm>
          <a:off x="8762324" y="3390440"/>
          <a:ext cx="2492849" cy="2334858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:a16="http://schemas.microsoft.com/office/drawing/2014/main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:a16="http://schemas.microsoft.com/office/drawing/2014/main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:a16="http://schemas.microsoft.com/office/drawing/2014/main" val="1574761109"/>
                    </a:ext>
                  </a:extLst>
                </a:gridCol>
              </a:tblGrid>
              <a:tr h="482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13825"/>
                  </a:ext>
                </a:extLst>
              </a:tr>
              <a:tr h="185226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333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내 견적조회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713470" y="357886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10124" y="363145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13470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6214737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52735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1713470" y="38910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713470" y="41349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713470" y="437381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713470" y="46209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713470" y="48516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713470" y="50754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713470" y="5304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713470" y="553535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468130" y="5617384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39101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4395879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46340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713470" y="48626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713470" y="50912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1713470" y="53198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1713470" y="415775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61" name="직사각형 60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59679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333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내 견적상세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sp>
        <p:nvSpPr>
          <p:cNvPr id="61" name="직사각형 60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</p:spTree>
    <p:extLst>
      <p:ext uri="{BB962C8B-B14F-4D97-AF65-F5344CB8AC3E}">
        <p14:creationId xmlns:p14="http://schemas.microsoft.com/office/powerpoint/2010/main" val="36226106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err="1"/>
              <a:t>마일리지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</p:spTree>
    <p:extLst>
      <p:ext uri="{BB962C8B-B14F-4D97-AF65-F5344CB8AC3E}">
        <p14:creationId xmlns:p14="http://schemas.microsoft.com/office/powerpoint/2010/main" val="16662725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연락처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644905" y="310312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25326889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40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-</a:t>
            </a:r>
            <a:r>
              <a:rPr lang="ko-KR" altLang="en-US" dirty="0"/>
              <a:t> 회원상세정보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회원상세정보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이전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6362863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</a:t>
            </a:r>
            <a:r>
              <a:rPr lang="ko-KR" altLang="en-US" b="1" dirty="0"/>
              <a:t>견적문의관리</a:t>
            </a:r>
            <a:r>
              <a:rPr lang="ko-KR" altLang="en-US" dirty="0"/>
              <a:t>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48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– </a:t>
            </a:r>
            <a:r>
              <a:rPr lang="ko-KR" altLang="en-US" dirty="0"/>
              <a:t>견적문의관리 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57886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63145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13470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214737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52735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1713470" y="38910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713470" y="41349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437381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6209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8516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50754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5304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53535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68130" y="5617384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713470" y="39101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4395879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713470" y="46340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713470" y="48626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713470" y="50912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53198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713470" y="415775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</p:spTree>
    <p:extLst>
      <p:ext uri="{BB962C8B-B14F-4D97-AF65-F5344CB8AC3E}">
        <p14:creationId xmlns:p14="http://schemas.microsoft.com/office/powerpoint/2010/main" val="22917430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</a:t>
            </a:r>
            <a:r>
              <a:rPr lang="ko-KR" altLang="en-US" b="1" dirty="0"/>
              <a:t>견적문의관리</a:t>
            </a:r>
            <a:r>
              <a:rPr lang="ko-KR" altLang="en-US" dirty="0"/>
              <a:t>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48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– </a:t>
            </a:r>
            <a:r>
              <a:rPr lang="ko-KR" altLang="en-US" dirty="0"/>
              <a:t>견적문의관리 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52" name="직선 연결선 51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56" name="직사각형 55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</p:spTree>
    <p:extLst>
      <p:ext uri="{BB962C8B-B14F-4D97-AF65-F5344CB8AC3E}">
        <p14:creationId xmlns:p14="http://schemas.microsoft.com/office/powerpoint/2010/main" val="29714547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주문관리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</a:t>
            </a:r>
            <a:r>
              <a:rPr lang="ko-KR" altLang="en-US" b="1" dirty="0"/>
              <a:t>주문관리</a:t>
            </a:r>
            <a:r>
              <a:rPr lang="ko-KR" altLang="en-US" dirty="0"/>
              <a:t>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:a16="http://schemas.microsoft.com/office/drawing/2014/main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:a16="http://schemas.microsoft.com/office/drawing/2014/main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주문관리 </a:t>
            </a:r>
            <a:r>
              <a:rPr lang="en-US" altLang="ko-KR" sz="1600" dirty="0"/>
              <a:t>– </a:t>
            </a:r>
            <a:r>
              <a:rPr lang="ko-KR" altLang="en-US" sz="1600" dirty="0"/>
              <a:t>상세보기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</a:t>
            </a:r>
            <a:r>
              <a:rPr lang="ko-KR" altLang="en-US" b="1" dirty="0"/>
              <a:t>주문관리</a:t>
            </a:r>
            <a:r>
              <a:rPr lang="ko-KR" altLang="en-US" dirty="0"/>
              <a:t>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:a16="http://schemas.microsoft.com/office/drawing/2014/main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:a16="http://schemas.microsoft.com/office/drawing/2014/main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:a16="http://schemas.microsoft.com/office/drawing/2014/main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A/S </a:t>
            </a:r>
            <a:r>
              <a:rPr lang="ko-KR" altLang="en-US" sz="1600" dirty="0"/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A/S </a:t>
            </a:r>
            <a:r>
              <a:rPr lang="ko-KR" altLang="en-US" sz="1600" dirty="0"/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87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</a:t>
            </a:r>
          </a:p>
        </p:txBody>
      </p:sp>
    </p:spTree>
    <p:extLst>
      <p:ext uri="{BB962C8B-B14F-4D97-AF65-F5344CB8AC3E}">
        <p14:creationId xmlns:p14="http://schemas.microsoft.com/office/powerpoint/2010/main" val="30225453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99624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92009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1675</Words>
  <Application>Microsoft Office PowerPoint</Application>
  <PresentationFormat>와이드스크린</PresentationFormat>
  <Paragraphs>699</Paragraphs>
  <Slides>66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2" baseType="lpstr">
      <vt:lpstr>맑은 고딕</vt:lpstr>
      <vt:lpstr>야놀자 야체 B</vt:lpstr>
      <vt:lpstr>Arial</vt:lpstr>
      <vt:lpstr>Broadway</vt:lpstr>
      <vt:lpstr>Segoe UI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최민기</cp:lastModifiedBy>
  <cp:revision>125</cp:revision>
  <dcterms:created xsi:type="dcterms:W3CDTF">2019-02-08T07:37:09Z</dcterms:created>
  <dcterms:modified xsi:type="dcterms:W3CDTF">2020-03-31T13:10:32Z</dcterms:modified>
</cp:coreProperties>
</file>