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4" r:id="rId2"/>
    <p:sldId id="305" r:id="rId3"/>
    <p:sldId id="307" r:id="rId4"/>
    <p:sldId id="316" r:id="rId5"/>
    <p:sldId id="317" r:id="rId6"/>
    <p:sldId id="308" r:id="rId7"/>
    <p:sldId id="318" r:id="rId8"/>
    <p:sldId id="306" r:id="rId9"/>
    <p:sldId id="319" r:id="rId10"/>
    <p:sldId id="310" r:id="rId11"/>
    <p:sldId id="320" r:id="rId12"/>
    <p:sldId id="309" r:id="rId13"/>
    <p:sldId id="322" r:id="rId14"/>
    <p:sldId id="323" r:id="rId15"/>
    <p:sldId id="324" r:id="rId16"/>
    <p:sldId id="325" r:id="rId17"/>
    <p:sldId id="327" r:id="rId18"/>
    <p:sldId id="328" r:id="rId19"/>
    <p:sldId id="326" r:id="rId20"/>
    <p:sldId id="331" r:id="rId21"/>
    <p:sldId id="329" r:id="rId22"/>
    <p:sldId id="330" r:id="rId23"/>
    <p:sldId id="321" r:id="rId24"/>
    <p:sldId id="311" r:id="rId25"/>
    <p:sldId id="312" r:id="rId26"/>
    <p:sldId id="313" r:id="rId27"/>
    <p:sldId id="314" r:id="rId28"/>
    <p:sldId id="315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2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-84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928BE64D-A24F-42CB-B298-FBF49719BA3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3665" b="31541"/>
          <a:stretch/>
        </p:blipFill>
        <p:spPr>
          <a:xfrm>
            <a:off x="3373965" y="1685574"/>
            <a:ext cx="5618353" cy="195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33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87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전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1157488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257594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505967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PC </a:t>
            </a:r>
            <a:r>
              <a:rPr lang="ko-KR" altLang="en-US" sz="1600" smtClean="0">
                <a:solidFill>
                  <a:schemeClr val="tx1"/>
                </a:solidFill>
              </a:rPr>
              <a:t>추가 옵션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(</a:t>
            </a:r>
            <a:r>
              <a:rPr lang="ko-KR" altLang="en-US" sz="1600" smtClean="0">
                <a:solidFill>
                  <a:schemeClr val="tx1"/>
                </a:solidFill>
              </a:rPr>
              <a:t>윈도우 설치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램 추가 등</a:t>
            </a:r>
            <a:r>
              <a:rPr lang="en-US" altLang="ko-KR" sz="1600" smtClean="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종류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사무용</a:t>
            </a:r>
            <a:r>
              <a:rPr lang="en-US" altLang="ko-KR" sz="1400" smtClean="0">
                <a:solidFill>
                  <a:schemeClr val="tx1"/>
                </a:solidFill>
              </a:rPr>
              <a:t/>
            </a:r>
            <a:br>
              <a:rPr lang="en-US" altLang="ko-KR" sz="1400" smtClean="0">
                <a:solidFill>
                  <a:schemeClr val="tx1"/>
                </a:solidFill>
              </a:rPr>
            </a:br>
            <a:r>
              <a:rPr lang="ko-KR" altLang="en-US" sz="1400" smtClean="0">
                <a:solidFill>
                  <a:schemeClr val="tx1"/>
                </a:solidFill>
              </a:rPr>
              <a:t>상품명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이젠</a:t>
            </a:r>
            <a:r>
              <a:rPr lang="en-US" altLang="ko-KR" sz="1400" smtClean="0">
                <a:solidFill>
                  <a:schemeClr val="tx1"/>
                </a:solidFill>
              </a:rPr>
              <a:t>SE </a:t>
            </a:r>
            <a:r>
              <a:rPr lang="ko-KR" altLang="en-US" sz="1400" smtClean="0">
                <a:solidFill>
                  <a:schemeClr val="tx1"/>
                </a:solidFill>
              </a:rPr>
              <a:t>사무용컴퓨터</a:t>
            </a:r>
            <a:endParaRPr lang="en-US" altLang="ko-KR" sz="1400" smtClean="0">
              <a:solidFill>
                <a:schemeClr val="tx1"/>
              </a:solidFill>
            </a:endParaRPr>
          </a:p>
          <a:p>
            <a:r>
              <a:rPr lang="en-US" altLang="ko-KR" sz="1400" smtClean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등의 컴퓨터 구성 요소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923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	</a:t>
            </a:r>
            <a:r>
              <a:rPr lang="ko-KR" altLang="en-US" sz="1400" smtClean="0">
                <a:solidFill>
                  <a:schemeClr val="tx1"/>
                </a:solidFill>
              </a:rPr>
              <a:t>메인보드</a:t>
            </a:r>
            <a:r>
              <a:rPr lang="en-US" altLang="ko-KR" sz="1400" smtClean="0">
                <a:solidFill>
                  <a:schemeClr val="tx1"/>
                </a:solidFill>
              </a:rPr>
              <a:t> CPU </a:t>
            </a:r>
            <a:r>
              <a:rPr lang="ko-KR" altLang="en-US" sz="1400" smtClean="0">
                <a:solidFill>
                  <a:schemeClr val="tx1"/>
                </a:solidFill>
              </a:rPr>
              <a:t>그래픽카드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메모리카드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저장장치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파워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케이스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쿨러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주변기기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4134036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상품명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수량변</a:t>
            </a:r>
            <a:r>
              <a:rPr lang="ko-KR" altLang="en-US" sz="1400">
                <a:solidFill>
                  <a:schemeClr val="tx1"/>
                </a:solidFill>
              </a:rPr>
              <a:t>경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07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67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:a16="http://schemas.microsoft.com/office/drawing/2014/main" xmlns="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:a16="http://schemas.microsoft.com/office/drawing/2014/main" xmlns="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조립컴퓨터</a:t>
            </a:r>
            <a:endParaRPr lang="ko-KR" altLang="en-US" sz="9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컴퓨터부품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61" name="직사각형 60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63" name="직사각형 62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67" name="직사각형 66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38818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조립컴퓨터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컴퓨터부품</a:t>
            </a:r>
            <a:endParaRPr lang="ko-KR" altLang="en-US" sz="900" b="1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683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683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9962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</p:spTree>
    <p:extLst>
      <p:ext uri="{BB962C8B-B14F-4D97-AF65-F5344CB8AC3E}">
        <p14:creationId xmlns:p14="http://schemas.microsoft.com/office/powerpoint/2010/main" val="166627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92009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421</Words>
  <Application>Microsoft Office PowerPoint</Application>
  <PresentationFormat>사용자 지정</PresentationFormat>
  <Paragraphs>224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507-14</cp:lastModifiedBy>
  <cp:revision>121</cp:revision>
  <dcterms:created xsi:type="dcterms:W3CDTF">2019-02-08T07:37:09Z</dcterms:created>
  <dcterms:modified xsi:type="dcterms:W3CDTF">2020-03-31T09:40:05Z</dcterms:modified>
</cp:coreProperties>
</file>