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7" r:id="rId109"/>
    <p:sldId id="508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97821" y="2669628"/>
            <a:ext cx="2511972" cy="1019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천단위 콤마 표현</a:t>
            </a:r>
            <a:endParaRPr lang="en-US" altLang="ko-KR" smtClean="0"/>
          </a:p>
          <a:p>
            <a:pPr algn="ctr"/>
            <a:r>
              <a:rPr lang="ko-KR" altLang="en-US" smtClean="0"/>
              <a:t>포인트 오른쪽 정렬</a:t>
            </a:r>
            <a:endParaRPr lang="en-US" altLang="ko-KR" smtClean="0"/>
          </a:p>
          <a:p>
            <a:pPr algn="ctr"/>
            <a:r>
              <a:rPr lang="ko-KR" altLang="en-US" smtClean="0"/>
              <a:t>내역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9434" y="3741683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금주는 이러한 내용을 진행했습니다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</a:t>
            </a:r>
            <a:r>
              <a:rPr lang="ko-KR" altLang="en-US">
                <a:solidFill>
                  <a:schemeClr val="tx1"/>
                </a:solidFill>
              </a:rPr>
              <a:t>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</a:t>
            </a:r>
            <a:r>
              <a:rPr lang="ko-KR" altLang="en-US">
                <a:solidFill>
                  <a:schemeClr val="tx1"/>
                </a:solidFill>
              </a:rPr>
              <a:t>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0450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다음주는 이러한 내용을 진행할 계획입니다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</a:t>
            </a:r>
            <a:r>
              <a:rPr lang="ko-KR" altLang="en-US">
                <a:solidFill>
                  <a:schemeClr val="tx1"/>
                </a:solidFill>
              </a:rPr>
              <a:t>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</a:t>
            </a:r>
            <a:r>
              <a:rPr lang="ko-KR" altLang="en-US">
                <a:solidFill>
                  <a:schemeClr val="tx1"/>
                </a:solidFill>
              </a:rPr>
              <a:t>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</a:t>
            </a:r>
            <a:r>
              <a:rPr lang="en-US" altLang="ko-KR" smtClean="0"/>
              <a:t>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77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221" y="1769431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831724"/>
            <a:ext cx="7493817" cy="379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920358" y="4155490"/>
            <a:ext cx="2606566" cy="693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천단위 콤마 표기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수량 오른쪽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9837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3973</Words>
  <Application>Microsoft Office PowerPoint</Application>
  <PresentationFormat>와이드스크린</PresentationFormat>
  <Paragraphs>2076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227</cp:revision>
  <dcterms:created xsi:type="dcterms:W3CDTF">2019-02-08T07:37:09Z</dcterms:created>
  <dcterms:modified xsi:type="dcterms:W3CDTF">2020-04-17T05:36:16Z</dcterms:modified>
</cp:coreProperties>
</file>