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472" r:id="rId93"/>
    <p:sldId id="493" r:id="rId94"/>
    <p:sldId id="494" r:id="rId95"/>
    <p:sldId id="473" r:id="rId96"/>
    <p:sldId id="485" r:id="rId97"/>
    <p:sldId id="486" r:id="rId98"/>
    <p:sldId id="476" r:id="rId99"/>
    <p:sldId id="477" r:id="rId100"/>
    <p:sldId id="478" r:id="rId101"/>
    <p:sldId id="487" r:id="rId102"/>
    <p:sldId id="488" r:id="rId103"/>
    <p:sldId id="489" r:id="rId104"/>
    <p:sldId id="479" r:id="rId105"/>
    <p:sldId id="480" r:id="rId106"/>
    <p:sldId id="481" r:id="rId107"/>
    <p:sldId id="490" r:id="rId108"/>
    <p:sldId id="482" r:id="rId109"/>
    <p:sldId id="483" r:id="rId110"/>
    <p:sldId id="484" r:id="rId111"/>
    <p:sldId id="311" r:id="rId112"/>
    <p:sldId id="312" r:id="rId113"/>
    <p:sldId id="313" r:id="rId114"/>
    <p:sldId id="509" r:id="rId115"/>
    <p:sldId id="510" r:id="rId116"/>
    <p:sldId id="315" r:id="rId117"/>
    <p:sldId id="502" r:id="rId118"/>
    <p:sldId id="503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9" y="1973188"/>
            <a:ext cx="7463030" cy="344739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5" y="1657562"/>
            <a:ext cx="6414661" cy="44302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1676469"/>
            <a:ext cx="7562222" cy="4411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8" y="1680225"/>
            <a:ext cx="7555471" cy="43465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46237" y="3385080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왼쪽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회원테이블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AS, </a:t>
            </a:r>
            <a:r>
              <a:rPr lang="ko-KR" altLang="en-US" dirty="0">
                <a:solidFill>
                  <a:schemeClr val="tx1"/>
                </a:solidFill>
              </a:rPr>
              <a:t>포인트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 데이터작성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주문상세조회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아이디 중복확인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로그인시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로그인확인</a:t>
            </a:r>
            <a:r>
              <a:rPr lang="ko-KR" altLang="en-US" dirty="0" smtClean="0">
                <a:solidFill>
                  <a:schemeClr val="tx1"/>
                </a:solidFill>
              </a:rPr>
              <a:t> 텍스트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구매 기능 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기능구현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 smtClean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0244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33382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0224"/>
            <a:ext cx="7545067" cy="4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661603"/>
            <a:ext cx="7560260" cy="44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3888"/>
            <a:ext cx="7545351" cy="4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2622"/>
            <a:ext cx="7548760" cy="44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 smtClean="0"/>
              <a:t>비밀번호 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67286"/>
            <a:ext cx="7553664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8"/>
          <a:stretch/>
        </p:blipFill>
        <p:spPr>
          <a:xfrm>
            <a:off x="684707" y="1692166"/>
            <a:ext cx="8210729" cy="44201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464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H="1">
            <a:off x="3667882" y="2597410"/>
            <a:ext cx="1941411" cy="1161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9" y="1770866"/>
            <a:ext cx="7493103" cy="41885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7" y="1770866"/>
            <a:ext cx="7600904" cy="41254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4168</Words>
  <Application>Microsoft Office PowerPoint</Application>
  <PresentationFormat>와이드스크린</PresentationFormat>
  <Paragraphs>2151</Paragraphs>
  <Slides>118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248</cp:revision>
  <dcterms:created xsi:type="dcterms:W3CDTF">2019-02-08T07:37:09Z</dcterms:created>
  <dcterms:modified xsi:type="dcterms:W3CDTF">2020-04-22T09:53:31Z</dcterms:modified>
</cp:coreProperties>
</file>