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13" r:id="rId9"/>
    <p:sldId id="318" r:id="rId10"/>
    <p:sldId id="408" r:id="rId11"/>
    <p:sldId id="319" r:id="rId12"/>
    <p:sldId id="310" r:id="rId13"/>
    <p:sldId id="320" r:id="rId14"/>
    <p:sldId id="349" r:id="rId15"/>
    <p:sldId id="414" r:id="rId16"/>
    <p:sldId id="415" r:id="rId17"/>
    <p:sldId id="345" r:id="rId18"/>
    <p:sldId id="416" r:id="rId19"/>
    <p:sldId id="417" r:id="rId20"/>
    <p:sldId id="418" r:id="rId21"/>
    <p:sldId id="419" r:id="rId22"/>
    <p:sldId id="420" r:id="rId23"/>
    <p:sldId id="421" r:id="rId24"/>
    <p:sldId id="346" r:id="rId25"/>
    <p:sldId id="398" r:id="rId26"/>
    <p:sldId id="399" r:id="rId27"/>
    <p:sldId id="400" r:id="rId28"/>
    <p:sldId id="401" r:id="rId29"/>
    <p:sldId id="409" r:id="rId30"/>
    <p:sldId id="410" r:id="rId31"/>
    <p:sldId id="389" r:id="rId32"/>
    <p:sldId id="390" r:id="rId33"/>
    <p:sldId id="397" r:id="rId34"/>
    <p:sldId id="322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83" r:id="rId45"/>
    <p:sldId id="329" r:id="rId46"/>
    <p:sldId id="347" r:id="rId47"/>
    <p:sldId id="431" r:id="rId48"/>
    <p:sldId id="432" r:id="rId49"/>
    <p:sldId id="323" r:id="rId50"/>
    <p:sldId id="392" r:id="rId51"/>
    <p:sldId id="393" r:id="rId52"/>
    <p:sldId id="396" r:id="rId53"/>
    <p:sldId id="348" r:id="rId54"/>
    <p:sldId id="386" r:id="rId55"/>
    <p:sldId id="387" r:id="rId56"/>
    <p:sldId id="402" r:id="rId57"/>
    <p:sldId id="403" r:id="rId58"/>
    <p:sldId id="404" r:id="rId59"/>
    <p:sldId id="405" r:id="rId60"/>
    <p:sldId id="406" r:id="rId61"/>
    <p:sldId id="394" r:id="rId62"/>
    <p:sldId id="395" r:id="rId63"/>
    <p:sldId id="325" r:id="rId64"/>
    <p:sldId id="326" r:id="rId65"/>
    <p:sldId id="327" r:id="rId66"/>
    <p:sldId id="330" r:id="rId67"/>
    <p:sldId id="309" r:id="rId68"/>
    <p:sldId id="321" r:id="rId69"/>
    <p:sldId id="324" r:id="rId70"/>
    <p:sldId id="311" r:id="rId71"/>
    <p:sldId id="312" r:id="rId72"/>
    <p:sldId id="313" r:id="rId73"/>
    <p:sldId id="314" r:id="rId74"/>
    <p:sldId id="31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2838</Words>
  <Application>Microsoft Office PowerPoint</Application>
  <PresentationFormat>와이드스크린</PresentationFormat>
  <Paragraphs>1436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133</cp:revision>
  <dcterms:created xsi:type="dcterms:W3CDTF">2019-02-08T07:37:09Z</dcterms:created>
  <dcterms:modified xsi:type="dcterms:W3CDTF">2020-04-02T08:45:12Z</dcterms:modified>
</cp:coreProperties>
</file>