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305" r:id="rId3"/>
    <p:sldId id="307" r:id="rId4"/>
    <p:sldId id="308" r:id="rId5"/>
    <p:sldId id="306" r:id="rId6"/>
    <p:sldId id="310" r:id="rId7"/>
    <p:sldId id="30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28BE64D-A24F-42CB-B298-FBF49719BA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665" b="31541"/>
          <a:stretch/>
        </p:blipFill>
        <p:spPr>
          <a:xfrm>
            <a:off x="3373965" y="1685574"/>
            <a:ext cx="5618353" cy="1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52711" y="1293341"/>
            <a:ext cx="7109254" cy="4436655"/>
            <a:chOff x="2552711" y="1293341"/>
            <a:chExt cx="7109254" cy="4436655"/>
          </a:xfrm>
        </p:grpSpPr>
        <p:sp>
          <p:nvSpPr>
            <p:cNvPr id="2" name="직사각형 1"/>
            <p:cNvSpPr/>
            <p:nvPr/>
          </p:nvSpPr>
          <p:spPr>
            <a:xfrm>
              <a:off x="2552711" y="1528699"/>
              <a:ext cx="7109254" cy="420129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2520000" rtlCol="0" anchor="ctr"/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개요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요구사항정의서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흐름도</a:t>
              </a:r>
              <a:endParaRPr lang="en-US" altLang="ko-KR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 smtClean="0"/>
                <a:t>ERD</a:t>
              </a: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 smtClean="0"/>
                <a:t>화면설계서</a:t>
              </a:r>
              <a:endParaRPr lang="ko-KR" altLang="en-US" sz="20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552711" y="1293341"/>
              <a:ext cx="7109254" cy="23535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456018" y="1324523"/>
              <a:ext cx="172995" cy="1729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×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Outline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Flow Chart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 smtClean="0">
                <a:solidFill>
                  <a:schemeClr val="bg1">
                    <a:lumMod val="50000"/>
                  </a:schemeClr>
                </a:solidFill>
              </a:rPr>
              <a:t>Wire Frame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26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507-09</cp:lastModifiedBy>
  <cp:revision>105</cp:revision>
  <dcterms:created xsi:type="dcterms:W3CDTF">2019-02-08T07:37:09Z</dcterms:created>
  <dcterms:modified xsi:type="dcterms:W3CDTF">2020-03-30T02:46:03Z</dcterms:modified>
</cp:coreProperties>
</file>