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5" r:id="rId2"/>
    <p:sldId id="307" r:id="rId3"/>
    <p:sldId id="316" r:id="rId4"/>
    <p:sldId id="317" r:id="rId5"/>
    <p:sldId id="308" r:id="rId6"/>
    <p:sldId id="318" r:id="rId7"/>
    <p:sldId id="306" r:id="rId8"/>
    <p:sldId id="319" r:id="rId9"/>
    <p:sldId id="310" r:id="rId10"/>
    <p:sldId id="320" r:id="rId11"/>
    <p:sldId id="349" r:id="rId12"/>
    <p:sldId id="350" r:id="rId13"/>
    <p:sldId id="351" r:id="rId14"/>
    <p:sldId id="345" r:id="rId15"/>
    <p:sldId id="368" r:id="rId16"/>
    <p:sldId id="369" r:id="rId17"/>
    <p:sldId id="370" r:id="rId18"/>
    <p:sldId id="371" r:id="rId19"/>
    <p:sldId id="372" r:id="rId20"/>
    <p:sldId id="373" r:id="rId21"/>
    <p:sldId id="346" r:id="rId22"/>
    <p:sldId id="358" r:id="rId23"/>
    <p:sldId id="359" r:id="rId24"/>
    <p:sldId id="360" r:id="rId25"/>
    <p:sldId id="361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47" r:id="rId37"/>
    <p:sldId id="384" r:id="rId38"/>
    <p:sldId id="385" r:id="rId39"/>
    <p:sldId id="348" r:id="rId40"/>
    <p:sldId id="386" r:id="rId41"/>
    <p:sldId id="387" r:id="rId42"/>
    <p:sldId id="309" r:id="rId43"/>
    <p:sldId id="321" r:id="rId44"/>
    <p:sldId id="324" r:id="rId45"/>
    <p:sldId id="311" r:id="rId46"/>
    <p:sldId id="312" r:id="rId47"/>
    <p:sldId id="313" r:id="rId48"/>
    <p:sldId id="314" r:id="rId49"/>
    <p:sldId id="315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2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3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="" xmlns:a16="http://schemas.microsoft.com/office/drawing/2014/main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="" xmlns:a16="http://schemas.microsoft.com/office/drawing/2014/main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 smtClean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239118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9534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 smtClean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9845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61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407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325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61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335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9" y="1243914"/>
            <a:ext cx="334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478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59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 smtClean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3012526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PC </a:t>
            </a:r>
            <a:r>
              <a:rPr lang="ko-KR" altLang="en-US" sz="1600" smtClean="0">
                <a:solidFill>
                  <a:schemeClr val="tx1"/>
                </a:solidFill>
              </a:rPr>
              <a:t>추가 옵션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(</a:t>
            </a:r>
            <a:r>
              <a:rPr lang="ko-KR" altLang="en-US" sz="1600" smtClean="0">
                <a:solidFill>
                  <a:schemeClr val="tx1"/>
                </a:solidFill>
              </a:rPr>
              <a:t>윈도우 설치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</a:rPr>
              <a:t>램 추가 등</a:t>
            </a:r>
            <a:r>
              <a:rPr lang="en-US" altLang="ko-KR" sz="1600" smtClean="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종류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사무용</a:t>
            </a:r>
            <a:r>
              <a:rPr lang="en-US" altLang="ko-KR" sz="1400" smtClean="0">
                <a:solidFill>
                  <a:schemeClr val="tx1"/>
                </a:solidFill>
              </a:rPr>
              <a:t/>
            </a:r>
            <a:br>
              <a:rPr lang="en-US" altLang="ko-KR" sz="1400" smtClean="0">
                <a:solidFill>
                  <a:schemeClr val="tx1"/>
                </a:solidFill>
              </a:rPr>
            </a:br>
            <a:r>
              <a:rPr lang="ko-KR" altLang="en-US" sz="1400" smtClean="0">
                <a:solidFill>
                  <a:schemeClr val="tx1"/>
                </a:solidFill>
              </a:rPr>
              <a:t>상품명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이젠</a:t>
            </a:r>
            <a:r>
              <a:rPr lang="en-US" altLang="ko-KR" sz="1400" smtClean="0">
                <a:solidFill>
                  <a:schemeClr val="tx1"/>
                </a:solidFill>
              </a:rPr>
              <a:t>SE </a:t>
            </a:r>
            <a:r>
              <a:rPr lang="ko-KR" altLang="en-US" sz="1400" smtClean="0">
                <a:solidFill>
                  <a:schemeClr val="tx1"/>
                </a:solidFill>
              </a:rPr>
              <a:t>사무용컴퓨터</a:t>
            </a:r>
            <a:endParaRPr lang="en-US" altLang="ko-KR" sz="1400" smtClean="0">
              <a:solidFill>
                <a:schemeClr val="tx1"/>
              </a:solidFill>
            </a:endParaRPr>
          </a:p>
          <a:p>
            <a:r>
              <a:rPr lang="en-US" altLang="ko-KR" sz="1400" smtClean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등의 컴퓨터 구성 요소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917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	</a:t>
            </a:r>
            <a:r>
              <a:rPr lang="ko-KR" altLang="en-US" sz="1400" smtClean="0">
                <a:solidFill>
                  <a:schemeClr val="tx1"/>
                </a:solidFill>
              </a:rPr>
              <a:t>메인보드</a:t>
            </a:r>
            <a:r>
              <a:rPr lang="en-US" altLang="ko-KR" sz="1400" smtClean="0">
                <a:solidFill>
                  <a:schemeClr val="tx1"/>
                </a:solidFill>
              </a:rPr>
              <a:t> CPU </a:t>
            </a:r>
            <a:r>
              <a:rPr lang="ko-KR" altLang="en-US" sz="1400" smtClean="0">
                <a:solidFill>
                  <a:schemeClr val="tx1"/>
                </a:solidFill>
              </a:rPr>
              <a:t>그래픽카드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메모리카드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저장장치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파워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케이스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쿨러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주변기기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3567745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상품명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수량변</a:t>
            </a:r>
            <a:r>
              <a:rPr lang="ko-KR" altLang="en-US" sz="1400">
                <a:solidFill>
                  <a:schemeClr val="tx1"/>
                </a:solidFill>
              </a:rPr>
              <a:t>경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77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3981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37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20035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25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66431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18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29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88306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AS</a:t>
            </a:r>
            <a:r>
              <a:rPr lang="ko-KR" altLang="en-US" sz="1000" dirty="0" smtClean="0">
                <a:solidFill>
                  <a:schemeClr val="tx1"/>
                </a:solidFill>
              </a:rPr>
              <a:t>신청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</a:t>
            </a:r>
            <a:r>
              <a:rPr lang="en-US" altLang="ko-KR" dirty="0"/>
              <a:t> </a:t>
            </a:r>
            <a:r>
              <a:rPr lang="en-US" altLang="ko-KR" dirty="0" smtClean="0"/>
              <a:t>– AS</a:t>
            </a:r>
            <a:r>
              <a:rPr lang="ko-KR" altLang="en-US" dirty="0" smtClean="0"/>
              <a:t>신청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 smtClean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 smtClean="0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내정보관리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견적관리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회원탈퇴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319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회원정보 수정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9073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내정보관리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장바구니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견적관리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914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 smtClean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회원관리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회원번호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연락처</a:t>
            </a:r>
            <a:endParaRPr lang="ko-KR" altLang="en-US" sz="800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644905" y="310312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회원관리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253268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0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회원상세정보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회원상세정보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이전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3628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878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54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99624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</p:spTree>
    <p:extLst>
      <p:ext uri="{BB962C8B-B14F-4D97-AF65-F5344CB8AC3E}">
        <p14:creationId xmlns:p14="http://schemas.microsoft.com/office/powerpoint/2010/main" val="166627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92009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850</Words>
  <Application>Microsoft Office PowerPoint</Application>
  <PresentationFormat>와이드스크린</PresentationFormat>
  <Paragraphs>401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3" baseType="lpstr">
      <vt:lpstr>맑은 고딕</vt:lpstr>
      <vt:lpstr>Arial</vt:lpstr>
      <vt:lpstr>Broadway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507-15</cp:lastModifiedBy>
  <cp:revision>118</cp:revision>
  <dcterms:created xsi:type="dcterms:W3CDTF">2019-02-08T07:37:09Z</dcterms:created>
  <dcterms:modified xsi:type="dcterms:W3CDTF">2020-03-31T09:39:02Z</dcterms:modified>
</cp:coreProperties>
</file>