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49" r:id="rId12"/>
    <p:sldId id="350" r:id="rId13"/>
    <p:sldId id="351" r:id="rId14"/>
    <p:sldId id="345" r:id="rId15"/>
    <p:sldId id="368" r:id="rId16"/>
    <p:sldId id="369" r:id="rId17"/>
    <p:sldId id="370" r:id="rId18"/>
    <p:sldId id="371" r:id="rId19"/>
    <p:sldId id="372" r:id="rId20"/>
    <p:sldId id="373" r:id="rId21"/>
    <p:sldId id="346" r:id="rId22"/>
    <p:sldId id="398" r:id="rId23"/>
    <p:sldId id="399" r:id="rId24"/>
    <p:sldId id="400" r:id="rId25"/>
    <p:sldId id="401" r:id="rId26"/>
    <p:sldId id="388" r:id="rId27"/>
    <p:sldId id="389" r:id="rId28"/>
    <p:sldId id="390" r:id="rId29"/>
    <p:sldId id="397" r:id="rId30"/>
    <p:sldId id="322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29" r:id="rId42"/>
    <p:sldId id="347" r:id="rId43"/>
    <p:sldId id="384" r:id="rId44"/>
    <p:sldId id="385" r:id="rId45"/>
    <p:sldId id="323" r:id="rId46"/>
    <p:sldId id="392" r:id="rId47"/>
    <p:sldId id="393" r:id="rId48"/>
    <p:sldId id="396" r:id="rId49"/>
    <p:sldId id="348" r:id="rId50"/>
    <p:sldId id="386" r:id="rId51"/>
    <p:sldId id="387" r:id="rId52"/>
    <p:sldId id="402" r:id="rId53"/>
    <p:sldId id="403" r:id="rId54"/>
    <p:sldId id="404" r:id="rId55"/>
    <p:sldId id="405" r:id="rId56"/>
    <p:sldId id="406" r:id="rId57"/>
    <p:sldId id="394" r:id="rId58"/>
    <p:sldId id="395" r:id="rId59"/>
    <p:sldId id="325" r:id="rId60"/>
    <p:sldId id="326" r:id="rId61"/>
    <p:sldId id="327" r:id="rId62"/>
    <p:sldId id="330" r:id="rId63"/>
    <p:sldId id="309" r:id="rId64"/>
    <p:sldId id="321" r:id="rId65"/>
    <p:sldId id="324" r:id="rId66"/>
    <p:sldId id="311" r:id="rId67"/>
    <p:sldId id="312" r:id="rId68"/>
    <p:sldId id="313" r:id="rId69"/>
    <p:sldId id="314" r:id="rId70"/>
    <p:sldId id="315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6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9118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534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272961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84407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</p:spTree>
    <p:extLst>
      <p:ext uri="{BB962C8B-B14F-4D97-AF65-F5344CB8AC3E}">
        <p14:creationId xmlns:p14="http://schemas.microsoft.com/office/powerpoint/2010/main" val="367961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</p:spTree>
    <p:extLst>
      <p:ext uri="{BB962C8B-B14F-4D97-AF65-F5344CB8AC3E}">
        <p14:creationId xmlns:p14="http://schemas.microsoft.com/office/powerpoint/2010/main" val="208335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</p:spTree>
    <p:extLst>
      <p:ext uri="{BB962C8B-B14F-4D97-AF65-F5344CB8AC3E}">
        <p14:creationId xmlns:p14="http://schemas.microsoft.com/office/powerpoint/2010/main" val="56478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회원가입 </a:t>
            </a:r>
          </a:p>
        </p:txBody>
      </p:sp>
    </p:spTree>
    <p:extLst>
      <p:ext uri="{BB962C8B-B14F-4D97-AF65-F5344CB8AC3E}">
        <p14:creationId xmlns:p14="http://schemas.microsoft.com/office/powerpoint/2010/main" val="282959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49285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1323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7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7398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00353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1015256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4313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2013181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30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090739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장바구니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991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연락처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1931</Words>
  <Application>Microsoft Office PowerPoint</Application>
  <PresentationFormat>사용자 지정</PresentationFormat>
  <Paragraphs>922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130</cp:revision>
  <dcterms:created xsi:type="dcterms:W3CDTF">2019-02-08T07:37:09Z</dcterms:created>
  <dcterms:modified xsi:type="dcterms:W3CDTF">2020-04-02T07:54:06Z</dcterms:modified>
</cp:coreProperties>
</file>