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98" r:id="rId23"/>
    <p:sldId id="399" r:id="rId24"/>
    <p:sldId id="400" r:id="rId25"/>
    <p:sldId id="401" r:id="rId26"/>
    <p:sldId id="388" r:id="rId27"/>
    <p:sldId id="389" r:id="rId28"/>
    <p:sldId id="390" r:id="rId29"/>
    <p:sldId id="397" r:id="rId30"/>
    <p:sldId id="322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29" r:id="rId42"/>
    <p:sldId id="347" r:id="rId43"/>
    <p:sldId id="384" r:id="rId44"/>
    <p:sldId id="385" r:id="rId45"/>
    <p:sldId id="323" r:id="rId46"/>
    <p:sldId id="392" r:id="rId47"/>
    <p:sldId id="393" r:id="rId48"/>
    <p:sldId id="396" r:id="rId49"/>
    <p:sldId id="348" r:id="rId50"/>
    <p:sldId id="386" r:id="rId51"/>
    <p:sldId id="387" r:id="rId52"/>
    <p:sldId id="402" r:id="rId53"/>
    <p:sldId id="403" r:id="rId54"/>
    <p:sldId id="404" r:id="rId55"/>
    <p:sldId id="405" r:id="rId56"/>
    <p:sldId id="406" r:id="rId57"/>
    <p:sldId id="394" r:id="rId58"/>
    <p:sldId id="395" r:id="rId59"/>
    <p:sldId id="325" r:id="rId60"/>
    <p:sldId id="326" r:id="rId61"/>
    <p:sldId id="327" r:id="rId62"/>
    <p:sldId id="330" r:id="rId63"/>
    <p:sldId id="309" r:id="rId64"/>
    <p:sldId id="321" r:id="rId65"/>
    <p:sldId id="324" r:id="rId66"/>
    <p:sldId id="311" r:id="rId67"/>
    <p:sldId id="312" r:id="rId68"/>
    <p:sldId id="313" r:id="rId69"/>
    <p:sldId id="314" r:id="rId70"/>
    <p:sldId id="315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>
        <p:scale>
          <a:sx n="66" d="100"/>
          <a:sy n="66" d="100"/>
        </p:scale>
        <p:origin x="-24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</a:t>
            </a:r>
            <a:r>
              <a:rPr lang="en-US" altLang="ko-KR" dirty="0" smtClean="0">
                <a:solidFill>
                  <a:schemeClr val="tx1"/>
                </a:solidFill>
              </a:rPr>
              <a:t>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09  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08     </a:t>
            </a:r>
            <a:r>
              <a:rPr lang="ko-KR" altLang="en-US" sz="800" dirty="0" smtClean="0"/>
              <a:t>견적요청 </a:t>
            </a:r>
            <a:r>
              <a:rPr lang="ko-KR" altLang="en-US" sz="800" dirty="0" smtClean="0"/>
              <a:t>홍길동  </a:t>
            </a:r>
            <a:r>
              <a:rPr lang="ko-KR" altLang="en-US" sz="800" dirty="0" smtClean="0"/>
              <a:t>     </a:t>
            </a:r>
            <a:r>
              <a:rPr lang="ko-KR" altLang="en-US" sz="800" dirty="0" smtClean="0"/>
              <a:t>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1842</Words>
  <Application>Microsoft Office PowerPoint</Application>
  <PresentationFormat>와이드스크린</PresentationFormat>
  <Paragraphs>860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127</cp:revision>
  <dcterms:created xsi:type="dcterms:W3CDTF">2019-02-08T07:37:09Z</dcterms:created>
  <dcterms:modified xsi:type="dcterms:W3CDTF">2020-04-02T07:25:52Z</dcterms:modified>
</cp:coreProperties>
</file>