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564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785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436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3719</Words>
  <Application>Microsoft Office PowerPoint</Application>
  <PresentationFormat>와이드스크린</PresentationFormat>
  <Paragraphs>2010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208</cp:revision>
  <dcterms:created xsi:type="dcterms:W3CDTF">2019-02-08T07:37:09Z</dcterms:created>
  <dcterms:modified xsi:type="dcterms:W3CDTF">2020-04-16T08:39:29Z</dcterms:modified>
</cp:coreProperties>
</file>