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462" r:id="rId76"/>
    <p:sldId id="463" r:id="rId77"/>
    <p:sldId id="464" r:id="rId78"/>
    <p:sldId id="465" r:id="rId79"/>
    <p:sldId id="311" r:id="rId80"/>
    <p:sldId id="312" r:id="rId81"/>
    <p:sldId id="313" r:id="rId82"/>
    <p:sldId id="315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>
        <p:scale>
          <a:sx n="75" d="100"/>
          <a:sy n="75" d="100"/>
        </p:scale>
        <p:origin x="1656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2020-04-14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9138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66%(1/3)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6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2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78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855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3527</Words>
  <Application>Microsoft Office PowerPoint</Application>
  <PresentationFormat>와이드스크린</PresentationFormat>
  <Paragraphs>1979</Paragraphs>
  <Slides>82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195</cp:revision>
  <dcterms:created xsi:type="dcterms:W3CDTF">2019-02-08T07:37:09Z</dcterms:created>
  <dcterms:modified xsi:type="dcterms:W3CDTF">2020-04-14T09:23:24Z</dcterms:modified>
</cp:coreProperties>
</file>