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9" r:id="rId109"/>
    <p:sldId id="510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36" y="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 Mon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</a:t>
            </a:r>
            <a:r>
              <a:rPr lang="en-US" altLang="ko-KR" dirty="0" smtClean="0">
                <a:solidFill>
                  <a:schemeClr val="tx1"/>
                </a:solidFill>
              </a:rPr>
              <a:t>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3978</Words>
  <Application>Microsoft Office PowerPoint</Application>
  <PresentationFormat>와이드스크린</PresentationFormat>
  <Paragraphs>2076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234</cp:revision>
  <dcterms:created xsi:type="dcterms:W3CDTF">2019-02-08T07:37:09Z</dcterms:created>
  <dcterms:modified xsi:type="dcterms:W3CDTF">2020-04-20T09:02:51Z</dcterms:modified>
</cp:coreProperties>
</file>