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6" r:id="rId15"/>
    <p:sldId id="445" r:id="rId16"/>
    <p:sldId id="450" r:id="rId17"/>
    <p:sldId id="451" r:id="rId18"/>
    <p:sldId id="452" r:id="rId19"/>
    <p:sldId id="453" r:id="rId20"/>
    <p:sldId id="454" r:id="rId21"/>
    <p:sldId id="320" r:id="rId22"/>
    <p:sldId id="349" r:id="rId23"/>
    <p:sldId id="414" r:id="rId24"/>
    <p:sldId id="415" r:id="rId25"/>
    <p:sldId id="345" r:id="rId26"/>
    <p:sldId id="416" r:id="rId27"/>
    <p:sldId id="417" r:id="rId28"/>
    <p:sldId id="418" r:id="rId29"/>
    <p:sldId id="419" r:id="rId30"/>
    <p:sldId id="420" r:id="rId31"/>
    <p:sldId id="421" r:id="rId32"/>
    <p:sldId id="346" r:id="rId33"/>
    <p:sldId id="433" r:id="rId34"/>
    <p:sldId id="434" r:id="rId35"/>
    <p:sldId id="435" r:id="rId36"/>
    <p:sldId id="436" r:id="rId37"/>
    <p:sldId id="409" r:id="rId38"/>
    <p:sldId id="410" r:id="rId39"/>
    <p:sldId id="389" r:id="rId40"/>
    <p:sldId id="390" r:id="rId41"/>
    <p:sldId id="397" r:id="rId42"/>
    <p:sldId id="322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383" r:id="rId53"/>
    <p:sldId id="329" r:id="rId54"/>
    <p:sldId id="347" r:id="rId55"/>
    <p:sldId id="431" r:id="rId56"/>
    <p:sldId id="432" r:id="rId57"/>
    <p:sldId id="323" r:id="rId58"/>
    <p:sldId id="396" r:id="rId59"/>
    <p:sldId id="348" r:id="rId60"/>
    <p:sldId id="437" r:id="rId61"/>
    <p:sldId id="438" r:id="rId62"/>
    <p:sldId id="402" r:id="rId63"/>
    <p:sldId id="441" r:id="rId64"/>
    <p:sldId id="442" r:id="rId65"/>
    <p:sldId id="443" r:id="rId66"/>
    <p:sldId id="444" r:id="rId67"/>
    <p:sldId id="325" r:id="rId68"/>
    <p:sldId id="326" r:id="rId69"/>
    <p:sldId id="327" r:id="rId70"/>
    <p:sldId id="330" r:id="rId71"/>
    <p:sldId id="321" r:id="rId72"/>
    <p:sldId id="455" r:id="rId73"/>
    <p:sldId id="456" r:id="rId74"/>
    <p:sldId id="457" r:id="rId75"/>
    <p:sldId id="324" r:id="rId76"/>
    <p:sldId id="311" r:id="rId77"/>
    <p:sldId id="312" r:id="rId78"/>
    <p:sldId id="313" r:id="rId79"/>
    <p:sldId id="449" r:id="rId80"/>
    <p:sldId id="314" r:id="rId81"/>
    <p:sldId id="447" r:id="rId82"/>
    <p:sldId id="448" r:id="rId83"/>
    <p:sldId id="315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0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1613246"/>
            <a:ext cx="7308188" cy="469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7714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53081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3645</Words>
  <Application>Microsoft Office PowerPoint</Application>
  <PresentationFormat>사용자 지정</PresentationFormat>
  <Paragraphs>2156</Paragraphs>
  <Slides>83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192</cp:revision>
  <dcterms:created xsi:type="dcterms:W3CDTF">2019-02-08T07:37:09Z</dcterms:created>
  <dcterms:modified xsi:type="dcterms:W3CDTF">2020-04-10T01:06:30Z</dcterms:modified>
</cp:coreProperties>
</file>