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8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524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525" r:id="rId93"/>
    <p:sldId id="526" r:id="rId94"/>
    <p:sldId id="527" r:id="rId95"/>
    <p:sldId id="528" r:id="rId96"/>
    <p:sldId id="529" r:id="rId97"/>
    <p:sldId id="530" r:id="rId98"/>
    <p:sldId id="531" r:id="rId99"/>
    <p:sldId id="532" r:id="rId100"/>
    <p:sldId id="533" r:id="rId101"/>
    <p:sldId id="534" r:id="rId102"/>
    <p:sldId id="535" r:id="rId103"/>
    <p:sldId id="536" r:id="rId104"/>
    <p:sldId id="485" r:id="rId105"/>
    <p:sldId id="486" r:id="rId106"/>
    <p:sldId id="476" r:id="rId107"/>
    <p:sldId id="477" r:id="rId108"/>
    <p:sldId id="478" r:id="rId109"/>
    <p:sldId id="487" r:id="rId110"/>
    <p:sldId id="488" r:id="rId111"/>
    <p:sldId id="489" r:id="rId112"/>
    <p:sldId id="479" r:id="rId113"/>
    <p:sldId id="480" r:id="rId114"/>
    <p:sldId id="481" r:id="rId115"/>
    <p:sldId id="490" r:id="rId116"/>
    <p:sldId id="482" r:id="rId117"/>
    <p:sldId id="483" r:id="rId118"/>
    <p:sldId id="484" r:id="rId119"/>
    <p:sldId id="311" r:id="rId120"/>
    <p:sldId id="312" r:id="rId121"/>
    <p:sldId id="313" r:id="rId122"/>
    <p:sldId id="509" r:id="rId123"/>
    <p:sldId id="510" r:id="rId124"/>
    <p:sldId id="315" r:id="rId125"/>
    <p:sldId id="502" r:id="rId126"/>
    <p:sldId id="503" r:id="rId1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36" y="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2020-04-23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2020-04-23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2" y="1664043"/>
            <a:ext cx="7572767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2" name="직선 화살표 연결선 81"/>
          <p:cNvCxnSpPr/>
          <p:nvPr/>
        </p:nvCxnSpPr>
        <p:spPr>
          <a:xfrm flipH="1" flipV="1">
            <a:off x="7276713" y="4075112"/>
            <a:ext cx="15621" cy="1247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82" y="1654340"/>
            <a:ext cx="7219950" cy="24288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09378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2" y="1664041"/>
            <a:ext cx="7572767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097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2" y="1664041"/>
            <a:ext cx="7572767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3005137"/>
            <a:ext cx="8181975" cy="8477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0" name="직선 화살표 연결선 89"/>
          <p:cNvCxnSpPr/>
          <p:nvPr/>
        </p:nvCxnSpPr>
        <p:spPr>
          <a:xfrm flipH="1" flipV="1">
            <a:off x="7544902" y="3849895"/>
            <a:ext cx="15210" cy="1881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19893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2" y="1664041"/>
            <a:ext cx="7572767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0" name="직선 화살표 연결선 89"/>
          <p:cNvCxnSpPr/>
          <p:nvPr/>
        </p:nvCxnSpPr>
        <p:spPr>
          <a:xfrm flipH="1" flipV="1">
            <a:off x="7544902" y="3849895"/>
            <a:ext cx="15210" cy="1881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590800"/>
            <a:ext cx="4495800" cy="1676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729921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9" y="1770866"/>
            <a:ext cx="7493103" cy="41885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7" y="1770866"/>
            <a:ext cx="7600904" cy="41254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9" y="1973188"/>
            <a:ext cx="7463030" cy="344739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358721" y="1555743"/>
            <a:ext cx="0" cy="77182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/>
                <a:t>문의사항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</a:t>
              </a:r>
              <a:r>
                <a:rPr lang="ko-KR" altLang="en-US" sz="1400" dirty="0" smtClean="0"/>
                <a:t>목록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</a:t>
              </a:r>
              <a:r>
                <a:rPr lang="ko-KR" altLang="en-US" sz="1400" dirty="0" smtClean="0"/>
                <a:t>문의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112626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112626" y="3139636"/>
            <a:ext cx="7956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3455" y="2327564"/>
            <a:ext cx="3644431" cy="1430706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7931691" y="2321507"/>
            <a:ext cx="1820540" cy="1422393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/>
          <p:nvPr/>
        </p:nvCxnSpPr>
        <p:spPr>
          <a:xfrm rot="16200000" flipH="1">
            <a:off x="4645420" y="-1737306"/>
            <a:ext cx="772114" cy="7345514"/>
          </a:xfrm>
          <a:prstGeom prst="bentConnector3">
            <a:avLst>
              <a:gd name="adj1" fmla="val 4031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4297104" y="2327564"/>
            <a:ext cx="1783315" cy="986588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4977528" y="1862051"/>
            <a:ext cx="0" cy="465513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5" y="1657562"/>
            <a:ext cx="6414661" cy="4430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8" y="1680225"/>
            <a:ext cx="7555471" cy="43465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46237" y="3385080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회원테이블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AS, </a:t>
            </a:r>
            <a:r>
              <a:rPr lang="ko-KR" altLang="en-US" dirty="0">
                <a:solidFill>
                  <a:schemeClr val="tx1"/>
                </a:solidFill>
              </a:rPr>
              <a:t>포인트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 데이터작성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주문상세조회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아이디 중복확인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로그인시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로그인확인</a:t>
            </a:r>
            <a:r>
              <a:rPr lang="ko-KR" altLang="en-US" dirty="0" smtClean="0">
                <a:solidFill>
                  <a:schemeClr val="tx1"/>
                </a:solidFill>
              </a:rPr>
              <a:t> 텍스트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구매 기능 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기능구현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 smtClean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0244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84311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 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8"/>
          <a:stretch/>
        </p:blipFill>
        <p:spPr>
          <a:xfrm>
            <a:off x="684707" y="1692166"/>
            <a:ext cx="8210729" cy="44201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7" y="1664040"/>
            <a:ext cx="7569581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8161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7" y="1664040"/>
            <a:ext cx="7569581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H="1">
            <a:off x="3667882" y="2597410"/>
            <a:ext cx="1941411" cy="1161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237756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H="1">
            <a:off x="3667883" y="2714171"/>
            <a:ext cx="142117" cy="1045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7" y="1664040"/>
            <a:ext cx="7569581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450" y="1656400"/>
            <a:ext cx="7562850" cy="2705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7" name="직선 화살표 연결선 56"/>
          <p:cNvCxnSpPr/>
          <p:nvPr/>
        </p:nvCxnSpPr>
        <p:spPr>
          <a:xfrm flipH="1">
            <a:off x="5470257" y="4361500"/>
            <a:ext cx="574943" cy="458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99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9" y="1664042"/>
            <a:ext cx="7585160" cy="4423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9170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9" y="1664042"/>
            <a:ext cx="7585160" cy="4423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676525"/>
            <a:ext cx="6134100" cy="1504950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cxnSp>
        <p:nvCxnSpPr>
          <p:cNvPr id="94" name="직선 화살표 연결선 93"/>
          <p:cNvCxnSpPr/>
          <p:nvPr/>
        </p:nvCxnSpPr>
        <p:spPr>
          <a:xfrm flipH="1">
            <a:off x="3397072" y="4190847"/>
            <a:ext cx="13380" cy="1028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0940486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2"/>
            <a:ext cx="7566769" cy="4423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9" y="1664042"/>
            <a:ext cx="7585160" cy="44237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4" name="직선 화살표 연결선 93"/>
          <p:cNvCxnSpPr/>
          <p:nvPr/>
        </p:nvCxnSpPr>
        <p:spPr>
          <a:xfrm flipH="1">
            <a:off x="1121790" y="3419006"/>
            <a:ext cx="1519810" cy="1165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575" y="2050150"/>
            <a:ext cx="8077200" cy="2124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30721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2" y="1664043"/>
            <a:ext cx="7572767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23420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2" y="1664043"/>
            <a:ext cx="7572767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795587"/>
            <a:ext cx="3238500" cy="12668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직선 화살표 연결선 81"/>
          <p:cNvCxnSpPr/>
          <p:nvPr/>
        </p:nvCxnSpPr>
        <p:spPr>
          <a:xfrm flipH="1" flipV="1">
            <a:off x="7276713" y="4075112"/>
            <a:ext cx="15621" cy="1247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66487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4832</Words>
  <Application>Microsoft Office PowerPoint</Application>
  <PresentationFormat>와이드스크린</PresentationFormat>
  <Paragraphs>2465</Paragraphs>
  <Slides>126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4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249</cp:revision>
  <dcterms:created xsi:type="dcterms:W3CDTF">2019-02-08T07:37:09Z</dcterms:created>
  <dcterms:modified xsi:type="dcterms:W3CDTF">2020-04-23T06:13:04Z</dcterms:modified>
</cp:coreProperties>
</file>