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2" r:id="rId14"/>
    <p:sldId id="323" r:id="rId15"/>
    <p:sldId id="324" r:id="rId16"/>
    <p:sldId id="325" r:id="rId17"/>
    <p:sldId id="327" r:id="rId18"/>
    <p:sldId id="328" r:id="rId19"/>
    <p:sldId id="326" r:id="rId20"/>
    <p:sldId id="331" r:id="rId21"/>
    <p:sldId id="329" r:id="rId22"/>
    <p:sldId id="332" r:id="rId23"/>
    <p:sldId id="333" r:id="rId24"/>
    <p:sldId id="330" r:id="rId25"/>
    <p:sldId id="321" r:id="rId26"/>
    <p:sldId id="311" r:id="rId27"/>
    <p:sldId id="312" r:id="rId28"/>
    <p:sldId id="313" r:id="rId29"/>
    <p:sldId id="314" r:id="rId30"/>
    <p:sldId id="31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1664042"/>
            <a:ext cx="2811968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708571" y="1739098"/>
            <a:ext cx="46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9168655" y="1738640"/>
            <a:ext cx="2155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smtClean="0"/>
              <a:t>로그인  </a:t>
            </a:r>
            <a:r>
              <a:rPr lang="ko-KR" altLang="en-US" sz="800" smtClean="0"/>
              <a:t>고객센터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8602764" y="2060507"/>
            <a:ext cx="2811968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708571" y="2135105"/>
            <a:ext cx="261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조립컴퓨터 </a:t>
            </a:r>
            <a:r>
              <a:rPr lang="en-US" altLang="ko-KR" sz="1000" smtClean="0"/>
              <a:t>	</a:t>
            </a:r>
            <a:r>
              <a:rPr lang="ko-KR" altLang="en-US" sz="1000" smtClean="0"/>
              <a:t>컴퓨터부품</a:t>
            </a:r>
            <a:r>
              <a:rPr lang="en-US" altLang="ko-KR" sz="1000" smtClean="0"/>
              <a:t>	</a:t>
            </a:r>
            <a:r>
              <a:rPr lang="ko-KR" altLang="en-US" sz="1000" smtClean="0"/>
              <a:t> 견적문의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748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602764" y="1664042"/>
            <a:ext cx="2811968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708571" y="1739098"/>
            <a:ext cx="46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9168655" y="1755408"/>
            <a:ext cx="2155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smtClean="0"/>
              <a:t>로그아웃 장바구니 마이페이지 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602764" y="2060507"/>
            <a:ext cx="2811968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708571" y="2135105"/>
            <a:ext cx="261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조립컴퓨터 </a:t>
            </a:r>
            <a:r>
              <a:rPr lang="en-US" altLang="ko-KR" sz="1000" smtClean="0"/>
              <a:t>	</a:t>
            </a:r>
            <a:r>
              <a:rPr lang="ko-KR" altLang="en-US" sz="1000" smtClean="0"/>
              <a:t>컴퓨터부품</a:t>
            </a:r>
            <a:r>
              <a:rPr lang="en-US" altLang="ko-KR" sz="1000" smtClean="0"/>
              <a:t>	</a:t>
            </a:r>
            <a:r>
              <a:rPr lang="ko-KR" altLang="en-US" sz="1000" smtClean="0"/>
              <a:t> 견적문의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59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2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3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0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1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68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</a:t>
            </a:r>
            <a:r>
              <a:rPr lang="ko-KR" altLang="en-US" smtClean="0">
                <a:solidFill>
                  <a:schemeClr val="tx1"/>
                </a:solidFill>
              </a:rPr>
              <a:t>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8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8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579</Words>
  <Application>Microsoft Office PowerPoint</Application>
  <PresentationFormat>사용자 지정</PresentationFormat>
  <Paragraphs>324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130</cp:revision>
  <dcterms:created xsi:type="dcterms:W3CDTF">2019-02-08T07:37:09Z</dcterms:created>
  <dcterms:modified xsi:type="dcterms:W3CDTF">2020-04-02T07:33:30Z</dcterms:modified>
</cp:coreProperties>
</file>