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39" r:id="rId9"/>
    <p:sldId id="440" r:id="rId10"/>
    <p:sldId id="318" r:id="rId11"/>
    <p:sldId id="408" r:id="rId12"/>
    <p:sldId id="319" r:id="rId13"/>
    <p:sldId id="310" r:id="rId14"/>
    <p:sldId id="446" r:id="rId15"/>
    <p:sldId id="445" r:id="rId16"/>
    <p:sldId id="450" r:id="rId17"/>
    <p:sldId id="451" r:id="rId18"/>
    <p:sldId id="452" r:id="rId19"/>
    <p:sldId id="453" r:id="rId20"/>
    <p:sldId id="454" r:id="rId21"/>
    <p:sldId id="320" r:id="rId22"/>
    <p:sldId id="349" r:id="rId23"/>
    <p:sldId id="414" r:id="rId24"/>
    <p:sldId id="415" r:id="rId25"/>
    <p:sldId id="345" r:id="rId26"/>
    <p:sldId id="416" r:id="rId27"/>
    <p:sldId id="417" r:id="rId28"/>
    <p:sldId id="418" r:id="rId29"/>
    <p:sldId id="419" r:id="rId30"/>
    <p:sldId id="420" r:id="rId31"/>
    <p:sldId id="421" r:id="rId32"/>
    <p:sldId id="346" r:id="rId33"/>
    <p:sldId id="433" r:id="rId34"/>
    <p:sldId id="434" r:id="rId35"/>
    <p:sldId id="435" r:id="rId36"/>
    <p:sldId id="436" r:id="rId37"/>
    <p:sldId id="409" r:id="rId38"/>
    <p:sldId id="410" r:id="rId39"/>
    <p:sldId id="389" r:id="rId40"/>
    <p:sldId id="390" r:id="rId41"/>
    <p:sldId id="397" r:id="rId42"/>
    <p:sldId id="322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383" r:id="rId53"/>
    <p:sldId id="329" r:id="rId54"/>
    <p:sldId id="347" r:id="rId55"/>
    <p:sldId id="431" r:id="rId56"/>
    <p:sldId id="432" r:id="rId57"/>
    <p:sldId id="323" r:id="rId58"/>
    <p:sldId id="396" r:id="rId59"/>
    <p:sldId id="348" r:id="rId60"/>
    <p:sldId id="437" r:id="rId61"/>
    <p:sldId id="438" r:id="rId62"/>
    <p:sldId id="402" r:id="rId63"/>
    <p:sldId id="441" r:id="rId64"/>
    <p:sldId id="442" r:id="rId65"/>
    <p:sldId id="443" r:id="rId66"/>
    <p:sldId id="444" r:id="rId67"/>
    <p:sldId id="325" r:id="rId68"/>
    <p:sldId id="326" r:id="rId69"/>
    <p:sldId id="327" r:id="rId70"/>
    <p:sldId id="330" r:id="rId71"/>
    <p:sldId id="309" r:id="rId72"/>
    <p:sldId id="321" r:id="rId73"/>
    <p:sldId id="455" r:id="rId74"/>
    <p:sldId id="456" r:id="rId75"/>
    <p:sldId id="457" r:id="rId76"/>
    <p:sldId id="324" r:id="rId77"/>
    <p:sldId id="311" r:id="rId78"/>
    <p:sldId id="312" r:id="rId79"/>
    <p:sldId id="313" r:id="rId80"/>
    <p:sldId id="449" r:id="rId81"/>
    <p:sldId id="314" r:id="rId82"/>
    <p:sldId id="447" r:id="rId83"/>
    <p:sldId id="448" r:id="rId84"/>
    <p:sldId id="315" r:id="rId8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115" d="100"/>
          <a:sy n="115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전현규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  <a:endParaRPr lang="ko-KR" altLang="en-US" sz="1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09" y="1613246"/>
            <a:ext cx="7308188" cy="469812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논</a:t>
            </a:r>
            <a:r>
              <a:rPr lang="ko-KR" altLang="en-US"/>
              <a:t>리</a:t>
            </a:r>
            <a:r>
              <a:rPr lang="ko-KR" altLang="en-US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상품등록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Ezen01</a:t>
            </a:r>
            <a:r>
              <a:rPr lang="ko-KR" altLang="en-US" sz="1000" smtClean="0"/>
              <a:t>님 환영합니다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회원가입 </a:t>
            </a:r>
            <a:r>
              <a:rPr lang="en-US" altLang="ko-KR" smtClean="0"/>
              <a:t>– </a:t>
            </a:r>
            <a:r>
              <a:rPr lang="ko-KR" altLang="en-US" smtClean="0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– </a:t>
            </a:r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건적문의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건적문의</a:t>
            </a:r>
            <a:r>
              <a:rPr lang="en-US" altLang="ko-KR"/>
              <a:t> – </a:t>
            </a:r>
            <a:r>
              <a:rPr lang="ko-KR" altLang="en-US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장바구니 </a:t>
            </a:r>
            <a:r>
              <a:rPr lang="en-US" altLang="ko-KR" smtClean="0"/>
              <a:t>– </a:t>
            </a:r>
            <a:r>
              <a:rPr lang="ko-KR" altLang="en-US" smtClean="0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결제 </a:t>
            </a:r>
            <a:r>
              <a:rPr lang="en-US" altLang="ko-KR"/>
              <a:t>– </a:t>
            </a:r>
            <a:r>
              <a:rPr lang="ko-KR" altLang="en-US" smtClean="0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en-US" altLang="ko-KR" smtClean="0"/>
              <a:t>AS </a:t>
            </a:r>
            <a:r>
              <a:rPr lang="ko-KR" altLang="en-US" smtClean="0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</a:t>
            </a:r>
            <a:r>
              <a:rPr lang="en-US" altLang="ko-KR" smtClean="0"/>
              <a:t>AS</a:t>
            </a:r>
            <a:r>
              <a:rPr lang="ko-KR" altLang="en-US" smtClean="0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70497"/>
              </p:ext>
            </p:extLst>
          </p:nvPr>
        </p:nvGraphicFramePr>
        <p:xfrm>
          <a:off x="1666995" y="1700987"/>
          <a:ext cx="8578218" cy="4465244"/>
        </p:xfrm>
        <a:graphic>
          <a:graphicData uri="http://schemas.openxmlformats.org/drawingml/2006/table">
            <a:tbl>
              <a:tblPr/>
              <a:tblGrid>
                <a:gridCol w="2225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61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12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87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04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13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46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4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1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전체 분류</a:t>
            </a:r>
            <a:r>
              <a:rPr lang="en-US" altLang="ko-KR"/>
              <a:t> </a:t>
            </a:r>
            <a:r>
              <a:rPr lang="ko-KR" altLang="en-US" smtClean="0"/>
              <a:t>및 담당자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24618"/>
              </p:ext>
            </p:extLst>
          </p:nvPr>
        </p:nvGraphicFramePr>
        <p:xfrm>
          <a:off x="733794" y="1613246"/>
          <a:ext cx="10587350" cy="4613898"/>
        </p:xfrm>
        <a:graphic>
          <a:graphicData uri="http://schemas.openxmlformats.org/drawingml/2006/table">
            <a:tbl>
              <a:tblPr/>
              <a:tblGrid>
                <a:gridCol w="11462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62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24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549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74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비밀번호를 통해 로그인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아이디를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비밀번호를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아이디가 가입되어있는지 중복검사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이용약관 및 개인정보처리방침에 대한 동의 확인의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기본적인 회원정보를 통해 회원가입하는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3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조립 컴퓨터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판매중인 조립 컴퓨터 상품의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및 변경할 컴퓨터 부품을 선택하는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컴퓨터 부품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부품의 상세정보를 불러오고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7" y="1664040"/>
            <a:ext cx="7561342" cy="44154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화면설계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1" y="1721708"/>
            <a:ext cx="7528438" cy="434968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 smtClean="0"/>
              <a:t>고객센터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8" y="1672061"/>
            <a:ext cx="7565011" cy="43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89646"/>
              </p:ext>
            </p:extLst>
          </p:nvPr>
        </p:nvGraphicFramePr>
        <p:xfrm>
          <a:off x="914046" y="1613246"/>
          <a:ext cx="10398388" cy="4652325"/>
        </p:xfrm>
        <a:graphic>
          <a:graphicData uri="http://schemas.openxmlformats.org/drawingml/2006/table">
            <a:tbl>
              <a:tblPr/>
              <a:tblGrid>
                <a:gridCol w="1125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4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8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468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34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8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원하는 사양의 부품 선택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사항 입력 후 검토를 요청하는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문의된 견적들의 목록 페이지를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주문한 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결제하는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공지사항을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문의사항을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삭제하고 관리자가 답변할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구매날짜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제품명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증상 등의 양식에 맞춰 입력해서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A/S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신청글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답변하는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상품후기를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8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이름제외 정보 수정하는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마일리지를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적립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내가 주문한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87147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1643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07714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53081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84843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메인페이지의 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페이지 화면 구현 완료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설계가 늦어져서 당초에 계획했던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VO, DAO </a:t>
            </a:r>
            <a:r>
              <a:rPr lang="ko-KR" altLang="en-US" dirty="0" smtClean="0"/>
              <a:t>객체 생성이 진행되지 않았음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발표 이후를 기준으로 최대한 빠른 시일</a:t>
            </a:r>
            <a:r>
              <a:rPr lang="ko-KR" altLang="en-US" dirty="0"/>
              <a:t> </a:t>
            </a:r>
            <a:r>
              <a:rPr lang="ko-KR" altLang="en-US" dirty="0" smtClean="0"/>
              <a:t>안에 생성해서 데이터를 입력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37856"/>
              </p:ext>
            </p:extLst>
          </p:nvPr>
        </p:nvGraphicFramePr>
        <p:xfrm>
          <a:off x="1018550" y="1613246"/>
          <a:ext cx="10320009" cy="4565238"/>
        </p:xfrm>
        <a:graphic>
          <a:graphicData uri="http://schemas.openxmlformats.org/drawingml/2006/table">
            <a:tbl>
              <a:tblPr/>
              <a:tblGrid>
                <a:gridCol w="11172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5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7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20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76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4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7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정보를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등록된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 및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새로운 상품을 등록하는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환불의 목적으로 입고된 상품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입고된 상품의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사이트의 메인에서 보여줄 광고 및 이벤트 내용을 보여주는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관리자</a:t>
            </a:r>
            <a:r>
              <a:rPr lang="en-US" altLang="ko-KR"/>
              <a:t> </a:t>
            </a:r>
            <a:r>
              <a:rPr lang="en-US" altLang="ko-KR" smtClean="0"/>
              <a:t>&amp; </a:t>
            </a:r>
            <a:r>
              <a:rPr lang="ko-KR" altLang="en-US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3658</Words>
  <Application>Microsoft Office PowerPoint</Application>
  <PresentationFormat>와이드스크린</PresentationFormat>
  <Paragraphs>2158</Paragraphs>
  <Slides>84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2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188</cp:revision>
  <dcterms:created xsi:type="dcterms:W3CDTF">2019-02-08T07:37:09Z</dcterms:created>
  <dcterms:modified xsi:type="dcterms:W3CDTF">2020-04-10T00:38:22Z</dcterms:modified>
</cp:coreProperties>
</file>