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  <p:sldMasterId id="2147483710" r:id="rId2"/>
    <p:sldMasterId id="2147483711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Oswald" panose="00000500000000000000" pitchFamily="2" charset="0"/>
      <p:regular r:id="rId27"/>
      <p:bold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f5538d6691_3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8" name="Google Shape;688;gf5538d6691_3_2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gf5538d6691_3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f5538d6691_3_3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2" name="Google Shape;772;gf5538d6691_3_31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73" name="Google Shape;773;gf5538d6691_3_3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f5538d6691_3_3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3" name="Google Shape;783;gf5538d6691_3_31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84" name="Google Shape;784;gf5538d6691_3_31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f5538d6691_3_3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4" name="Google Shape;794;gf5538d6691_3_31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95" name="Google Shape;795;gf5538d6691_3_31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f55f0fbf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4" name="Google Shape;814;gf55f0fbf36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15" name="Google Shape;815;gf55f0fbf36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f55f0fbf3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3" name="Google Shape;823;gf55f0fbf36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24" name="Google Shape;824;gf55f0fbf36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f5538d6691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1" name="Google Shape;831;gf5538d6691_0_6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32" name="Google Shape;832;gf5538d6691_0_6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f5538d6691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7" name="Google Shape;857;gf5538d6691_0_6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58" name="Google Shape;858;gf5538d6691_0_6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f5538d6691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9" name="Google Shape;869;gf5538d6691_0_6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0" name="Google Shape;870;gf5538d6691_0_6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f5538d6691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6" name="Google Shape;876;gf5538d6691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gf5538d6691_0_6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f5538d6691_3_1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6" name="Google Shape;696;gf5538d6691_3_1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gf5538d6691_3_15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f5538d6691_7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2" name="Google Shape;702;gf5538d6691_7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03" name="Google Shape;703;gf5538d6691_7_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f55c6ca7f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4" name="Google Shape;714;gf55c6ca7f3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15" name="Google Shape;715;gf55c6ca7f3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f55c6ca7f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3" name="Google Shape;723;gf55c6ca7f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24" name="Google Shape;724;gf55c6ca7f3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f5538d6691_3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2" name="Google Shape;732;gf5538d6691_3_6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33" name="Google Shape;733;gf5538d6691_3_6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f57394a22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0" name="Google Shape;740;gf57394a22b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41" name="Google Shape;741;gf57394a22b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f5538d6691_3_3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2" name="Google Shape;752;gf5538d6691_3_3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53" name="Google Shape;753;gf5538d6691_3_31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f5538d6691_3_3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2" name="Google Shape;762;gf5538d6691_3_31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63" name="Google Shape;763;gf5538d6691_3_31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">
  <p:cSld name="02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119" y="277797"/>
            <a:ext cx="8730459" cy="4381255"/>
            <a:chOff x="5727699" y="1803400"/>
            <a:chExt cx="2338411" cy="1173498"/>
          </a:xfrm>
        </p:grpSpPr>
        <p:sp>
          <p:nvSpPr>
            <p:cNvPr id="52" name="Google Shape;52;p13"/>
            <p:cNvSpPr/>
            <p:nvPr/>
          </p:nvSpPr>
          <p:spPr>
            <a:xfrm>
              <a:off x="7493000" y="1943100"/>
              <a:ext cx="573110" cy="1033776"/>
            </a:xfrm>
            <a:custGeom>
              <a:avLst/>
              <a:gdLst/>
              <a:ahLst/>
              <a:cxnLst/>
              <a:rect l="l" t="t" r="r" b="b"/>
              <a:pathLst>
                <a:path w="21329" h="21600" extrusionOk="0">
                  <a:moveTo>
                    <a:pt x="2990" y="21600"/>
                  </a:moveTo>
                  <a:cubicBezTo>
                    <a:pt x="1525" y="21600"/>
                    <a:pt x="343" y="21043"/>
                    <a:pt x="60" y="20273"/>
                  </a:cubicBezTo>
                  <a:cubicBezTo>
                    <a:pt x="-224" y="19477"/>
                    <a:pt x="532" y="18734"/>
                    <a:pt x="1856" y="18442"/>
                  </a:cubicBezTo>
                  <a:lnTo>
                    <a:pt x="1903" y="18416"/>
                  </a:lnTo>
                  <a:cubicBezTo>
                    <a:pt x="1997" y="18389"/>
                    <a:pt x="2092" y="18416"/>
                    <a:pt x="2139" y="18469"/>
                  </a:cubicBezTo>
                  <a:cubicBezTo>
                    <a:pt x="2186" y="18522"/>
                    <a:pt x="2139" y="18575"/>
                    <a:pt x="2045" y="18601"/>
                  </a:cubicBezTo>
                  <a:lnTo>
                    <a:pt x="1997" y="18628"/>
                  </a:lnTo>
                  <a:cubicBezTo>
                    <a:pt x="816" y="18893"/>
                    <a:pt x="154" y="19557"/>
                    <a:pt x="390" y="20247"/>
                  </a:cubicBezTo>
                  <a:cubicBezTo>
                    <a:pt x="627" y="20937"/>
                    <a:pt x="1667" y="21414"/>
                    <a:pt x="2943" y="21414"/>
                  </a:cubicBezTo>
                  <a:cubicBezTo>
                    <a:pt x="12868" y="21414"/>
                    <a:pt x="20951" y="17248"/>
                    <a:pt x="20951" y="12127"/>
                  </a:cubicBezTo>
                  <a:lnTo>
                    <a:pt x="20951" y="7536"/>
                  </a:lnTo>
                  <a:cubicBezTo>
                    <a:pt x="20951" y="3503"/>
                    <a:pt x="15090" y="212"/>
                    <a:pt x="7906" y="212"/>
                  </a:cubicBezTo>
                  <a:cubicBezTo>
                    <a:pt x="7811" y="212"/>
                    <a:pt x="7716" y="159"/>
                    <a:pt x="7716" y="106"/>
                  </a:cubicBezTo>
                  <a:cubicBezTo>
                    <a:pt x="7716" y="53"/>
                    <a:pt x="7811" y="0"/>
                    <a:pt x="7906" y="0"/>
                  </a:cubicBezTo>
                  <a:cubicBezTo>
                    <a:pt x="15279" y="0"/>
                    <a:pt x="21329" y="3370"/>
                    <a:pt x="21329" y="7536"/>
                  </a:cubicBezTo>
                  <a:lnTo>
                    <a:pt x="21329" y="12127"/>
                  </a:lnTo>
                  <a:cubicBezTo>
                    <a:pt x="21376" y="17354"/>
                    <a:pt x="13105" y="21600"/>
                    <a:pt x="2990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5740400" y="1803400"/>
              <a:ext cx="487674" cy="939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75" y="21600"/>
                  </a:moveTo>
                  <a:lnTo>
                    <a:pt x="6412" y="21600"/>
                  </a:lnTo>
                  <a:cubicBezTo>
                    <a:pt x="6075" y="21600"/>
                    <a:pt x="5794" y="20724"/>
                    <a:pt x="5569" y="19557"/>
                  </a:cubicBezTo>
                  <a:cubicBezTo>
                    <a:pt x="4275" y="11676"/>
                    <a:pt x="2362" y="5838"/>
                    <a:pt x="169" y="2335"/>
                  </a:cubicBezTo>
                  <a:cubicBezTo>
                    <a:pt x="56" y="2043"/>
                    <a:pt x="0" y="1459"/>
                    <a:pt x="0" y="876"/>
                  </a:cubicBezTo>
                  <a:cubicBezTo>
                    <a:pt x="56" y="292"/>
                    <a:pt x="169" y="0"/>
                    <a:pt x="281" y="0"/>
                  </a:cubicBezTo>
                  <a:cubicBezTo>
                    <a:pt x="2588" y="3503"/>
                    <a:pt x="4556" y="9632"/>
                    <a:pt x="5906" y="17805"/>
                  </a:cubicBezTo>
                  <a:cubicBezTo>
                    <a:pt x="6019" y="18681"/>
                    <a:pt x="6244" y="18973"/>
                    <a:pt x="6412" y="18973"/>
                  </a:cubicBezTo>
                  <a:lnTo>
                    <a:pt x="21375" y="18973"/>
                  </a:lnTo>
                  <a:cubicBezTo>
                    <a:pt x="21488" y="18973"/>
                    <a:pt x="21600" y="19557"/>
                    <a:pt x="21600" y="20141"/>
                  </a:cubicBezTo>
                  <a:cubicBezTo>
                    <a:pt x="21600" y="20724"/>
                    <a:pt x="21488" y="21600"/>
                    <a:pt x="21375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6096000" y="2794000"/>
              <a:ext cx="610328" cy="182898"/>
            </a:xfrm>
            <a:custGeom>
              <a:avLst/>
              <a:gdLst/>
              <a:ahLst/>
              <a:cxnLst/>
              <a:rect l="l" t="t" r="r" b="b"/>
              <a:pathLst>
                <a:path w="21447" h="21600" extrusionOk="0">
                  <a:moveTo>
                    <a:pt x="18922" y="21600"/>
                  </a:moveTo>
                  <a:cubicBezTo>
                    <a:pt x="14504" y="21600"/>
                    <a:pt x="10398" y="16050"/>
                    <a:pt x="7988" y="6750"/>
                  </a:cubicBezTo>
                  <a:cubicBezTo>
                    <a:pt x="7631" y="5400"/>
                    <a:pt x="7096" y="4500"/>
                    <a:pt x="6605" y="4500"/>
                  </a:cubicBezTo>
                  <a:lnTo>
                    <a:pt x="179" y="4500"/>
                  </a:lnTo>
                  <a:cubicBezTo>
                    <a:pt x="89" y="4500"/>
                    <a:pt x="0" y="4200"/>
                    <a:pt x="0" y="3900"/>
                  </a:cubicBezTo>
                  <a:cubicBezTo>
                    <a:pt x="0" y="3600"/>
                    <a:pt x="89" y="3300"/>
                    <a:pt x="179" y="3300"/>
                  </a:cubicBezTo>
                  <a:lnTo>
                    <a:pt x="6605" y="3300"/>
                  </a:lnTo>
                  <a:cubicBezTo>
                    <a:pt x="7230" y="3300"/>
                    <a:pt x="7855" y="4200"/>
                    <a:pt x="8256" y="5850"/>
                  </a:cubicBezTo>
                  <a:cubicBezTo>
                    <a:pt x="10577" y="14850"/>
                    <a:pt x="14593" y="20250"/>
                    <a:pt x="18922" y="20250"/>
                  </a:cubicBezTo>
                  <a:cubicBezTo>
                    <a:pt x="20038" y="20250"/>
                    <a:pt x="21020" y="17550"/>
                    <a:pt x="21154" y="13950"/>
                  </a:cubicBezTo>
                  <a:cubicBezTo>
                    <a:pt x="21332" y="10350"/>
                    <a:pt x="20663" y="7050"/>
                    <a:pt x="19592" y="6000"/>
                  </a:cubicBezTo>
                  <a:lnTo>
                    <a:pt x="19502" y="6000"/>
                  </a:lnTo>
                  <a:cubicBezTo>
                    <a:pt x="18431" y="4800"/>
                    <a:pt x="18119" y="1800"/>
                    <a:pt x="18030" y="600"/>
                  </a:cubicBezTo>
                  <a:cubicBezTo>
                    <a:pt x="18030" y="300"/>
                    <a:pt x="18074" y="0"/>
                    <a:pt x="18164" y="0"/>
                  </a:cubicBezTo>
                  <a:cubicBezTo>
                    <a:pt x="18253" y="0"/>
                    <a:pt x="18342" y="150"/>
                    <a:pt x="18342" y="450"/>
                  </a:cubicBezTo>
                  <a:cubicBezTo>
                    <a:pt x="18387" y="1500"/>
                    <a:pt x="18655" y="4050"/>
                    <a:pt x="19547" y="5100"/>
                  </a:cubicBezTo>
                  <a:lnTo>
                    <a:pt x="19636" y="5100"/>
                  </a:lnTo>
                  <a:cubicBezTo>
                    <a:pt x="20841" y="6300"/>
                    <a:pt x="21600" y="10200"/>
                    <a:pt x="21421" y="14400"/>
                  </a:cubicBezTo>
                  <a:cubicBezTo>
                    <a:pt x="21288" y="18600"/>
                    <a:pt x="20216" y="21600"/>
                    <a:pt x="18922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5727700" y="2006599"/>
              <a:ext cx="2277126" cy="91184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757" y="0"/>
                  </a:moveTo>
                  <a:lnTo>
                    <a:pt x="18757" y="0"/>
                  </a:lnTo>
                  <a:lnTo>
                    <a:pt x="0" y="0"/>
                  </a:lnTo>
                  <a:lnTo>
                    <a:pt x="0" y="17870"/>
                  </a:lnTo>
                  <a:lnTo>
                    <a:pt x="17203" y="17870"/>
                  </a:lnTo>
                  <a:cubicBezTo>
                    <a:pt x="17853" y="17870"/>
                    <a:pt x="18058" y="20096"/>
                    <a:pt x="17468" y="20758"/>
                  </a:cubicBezTo>
                  <a:cubicBezTo>
                    <a:pt x="17456" y="20758"/>
                    <a:pt x="17456" y="20788"/>
                    <a:pt x="17444" y="20788"/>
                  </a:cubicBezTo>
                  <a:cubicBezTo>
                    <a:pt x="17444" y="20788"/>
                    <a:pt x="17432" y="20788"/>
                    <a:pt x="17432" y="20818"/>
                  </a:cubicBezTo>
                  <a:cubicBezTo>
                    <a:pt x="17263" y="20968"/>
                    <a:pt x="17311" y="21600"/>
                    <a:pt x="17492" y="21600"/>
                  </a:cubicBezTo>
                  <a:cubicBezTo>
                    <a:pt x="17492" y="21600"/>
                    <a:pt x="17492" y="21600"/>
                    <a:pt x="17504" y="21600"/>
                  </a:cubicBezTo>
                  <a:cubicBezTo>
                    <a:pt x="19769" y="21600"/>
                    <a:pt x="21600" y="17448"/>
                    <a:pt x="21600" y="12304"/>
                  </a:cubicBezTo>
                  <a:lnTo>
                    <a:pt x="21600" y="11582"/>
                  </a:lnTo>
                  <a:lnTo>
                    <a:pt x="21600" y="7100"/>
                  </a:lnTo>
                  <a:cubicBezTo>
                    <a:pt x="21588" y="3159"/>
                    <a:pt x="20323" y="0"/>
                    <a:pt x="18757" y="0"/>
                  </a:cubicBezTo>
                  <a:close/>
                </a:path>
              </a:pathLst>
            </a:custGeom>
            <a:solidFill>
              <a:srgbClr val="EEF1F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727699" y="1866899"/>
              <a:ext cx="684558" cy="46483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589" y="3954"/>
                  </a:moveTo>
                  <a:lnTo>
                    <a:pt x="4929" y="3954"/>
                  </a:lnTo>
                  <a:cubicBezTo>
                    <a:pt x="4208" y="3954"/>
                    <a:pt x="3567" y="3482"/>
                    <a:pt x="3086" y="2715"/>
                  </a:cubicBezTo>
                  <a:cubicBezTo>
                    <a:pt x="2364" y="1475"/>
                    <a:pt x="1282" y="531"/>
                    <a:pt x="0" y="0"/>
                  </a:cubicBezTo>
                  <a:lnTo>
                    <a:pt x="0" y="20951"/>
                  </a:lnTo>
                  <a:cubicBezTo>
                    <a:pt x="681" y="21364"/>
                    <a:pt x="1443" y="21600"/>
                    <a:pt x="2244" y="21600"/>
                  </a:cubicBezTo>
                  <a:lnTo>
                    <a:pt x="15629" y="21600"/>
                  </a:lnTo>
                  <a:cubicBezTo>
                    <a:pt x="18915" y="21600"/>
                    <a:pt x="21600" y="17646"/>
                    <a:pt x="21600" y="12807"/>
                  </a:cubicBezTo>
                  <a:lnTo>
                    <a:pt x="21600" y="12807"/>
                  </a:lnTo>
                  <a:cubicBezTo>
                    <a:pt x="21560" y="7849"/>
                    <a:pt x="18915" y="3954"/>
                    <a:pt x="15589" y="3954"/>
                  </a:cubicBezTo>
                  <a:close/>
                </a:path>
              </a:pathLst>
            </a:custGeom>
            <a:solidFill>
              <a:srgbClr val="8A9EAB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829299" y="2209799"/>
              <a:ext cx="871236" cy="7048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8601"/>
                  </a:moveTo>
                  <a:lnTo>
                    <a:pt x="21600" y="8601"/>
                  </a:lnTo>
                  <a:cubicBezTo>
                    <a:pt x="21600" y="3853"/>
                    <a:pt x="18483" y="0"/>
                    <a:pt x="14641" y="0"/>
                  </a:cubicBezTo>
                  <a:lnTo>
                    <a:pt x="6959" y="0"/>
                  </a:lnTo>
                  <a:cubicBezTo>
                    <a:pt x="3117" y="0"/>
                    <a:pt x="0" y="3853"/>
                    <a:pt x="0" y="8601"/>
                  </a:cubicBezTo>
                  <a:lnTo>
                    <a:pt x="0" y="8601"/>
                  </a:lnTo>
                  <a:cubicBezTo>
                    <a:pt x="0" y="13349"/>
                    <a:pt x="3117" y="17202"/>
                    <a:pt x="6959" y="17202"/>
                  </a:cubicBezTo>
                  <a:lnTo>
                    <a:pt x="11493" y="17202"/>
                  </a:lnTo>
                  <a:cubicBezTo>
                    <a:pt x="12311" y="17202"/>
                    <a:pt x="13099" y="17669"/>
                    <a:pt x="13634" y="18409"/>
                  </a:cubicBezTo>
                  <a:cubicBezTo>
                    <a:pt x="14988" y="20316"/>
                    <a:pt x="17412" y="21600"/>
                    <a:pt x="20152" y="21600"/>
                  </a:cubicBezTo>
                  <a:cubicBezTo>
                    <a:pt x="20152" y="21600"/>
                    <a:pt x="20152" y="21600"/>
                    <a:pt x="20183" y="21600"/>
                  </a:cubicBezTo>
                  <a:cubicBezTo>
                    <a:pt x="20529" y="21600"/>
                    <a:pt x="20592" y="21172"/>
                    <a:pt x="20278" y="21055"/>
                  </a:cubicBezTo>
                  <a:cubicBezTo>
                    <a:pt x="20246" y="21055"/>
                    <a:pt x="20246" y="21055"/>
                    <a:pt x="20215" y="21016"/>
                  </a:cubicBezTo>
                  <a:cubicBezTo>
                    <a:pt x="18105" y="20199"/>
                    <a:pt x="17570" y="16852"/>
                    <a:pt x="19238" y="15023"/>
                  </a:cubicBezTo>
                  <a:cubicBezTo>
                    <a:pt x="20687" y="13466"/>
                    <a:pt x="21600" y="11170"/>
                    <a:pt x="21600" y="8601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618393" y="4767263"/>
            <a:ext cx="1091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1871700" y="4767262"/>
            <a:ext cx="572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7758354" y="4767263"/>
            <a:ext cx="75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2314975" y="273844"/>
            <a:ext cx="49575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2633"/>
              </a:buClr>
              <a:buSzPts val="3600"/>
              <a:buFont typeface="Calibri"/>
              <a:buNone/>
              <a:defRPr>
                <a:solidFill>
                  <a:srgbClr val="0326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857498" y="1165342"/>
            <a:ext cx="4224900" cy="25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619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>
                <a:solidFill>
                  <a:schemeClr val="dk1"/>
                </a:solidFill>
              </a:defRPr>
            </a:lvl2pPr>
            <a:lvl3pPr marL="137160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>
                <a:solidFill>
                  <a:schemeClr val="dk1"/>
                </a:solidFill>
              </a:defRPr>
            </a:lvl4pPr>
            <a:lvl5pPr marL="2286000" lvl="4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63" name="Google Shape;63;p13" descr="A picture containing large, group, street, video&#10;&#10;Description automatically generated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62222" y="1655249"/>
            <a:ext cx="789898" cy="30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">
  <p:cSld name="01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21922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rgbClr val="0219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2192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2192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2192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2192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73" name="Google Shape;73;p15"/>
          <p:cNvGrpSpPr/>
          <p:nvPr/>
        </p:nvGrpSpPr>
        <p:grpSpPr>
          <a:xfrm>
            <a:off x="564259" y="68"/>
            <a:ext cx="7954358" cy="4932426"/>
            <a:chOff x="965199" y="1714500"/>
            <a:chExt cx="2041988" cy="1266218"/>
          </a:xfrm>
        </p:grpSpPr>
        <p:sp>
          <p:nvSpPr>
            <p:cNvPr id="74" name="Google Shape;74;p15"/>
            <p:cNvSpPr/>
            <p:nvPr/>
          </p:nvSpPr>
          <p:spPr>
            <a:xfrm>
              <a:off x="965199" y="2197100"/>
              <a:ext cx="1675134" cy="40764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51" y="21600"/>
                  </a:moveTo>
                  <a:lnTo>
                    <a:pt x="4798" y="21600"/>
                  </a:lnTo>
                  <a:cubicBezTo>
                    <a:pt x="4765" y="21600"/>
                    <a:pt x="4733" y="21600"/>
                    <a:pt x="4684" y="21600"/>
                  </a:cubicBezTo>
                  <a:cubicBezTo>
                    <a:pt x="2096" y="21331"/>
                    <a:pt x="0" y="11776"/>
                    <a:pt x="0" y="269"/>
                  </a:cubicBezTo>
                  <a:cubicBezTo>
                    <a:pt x="0" y="135"/>
                    <a:pt x="33" y="0"/>
                    <a:pt x="66" y="0"/>
                  </a:cubicBezTo>
                  <a:cubicBezTo>
                    <a:pt x="98" y="0"/>
                    <a:pt x="131" y="135"/>
                    <a:pt x="131" y="269"/>
                  </a:cubicBezTo>
                  <a:cubicBezTo>
                    <a:pt x="131" y="11507"/>
                    <a:pt x="2178" y="20860"/>
                    <a:pt x="4700" y="21129"/>
                  </a:cubicBezTo>
                  <a:cubicBezTo>
                    <a:pt x="4733" y="21129"/>
                    <a:pt x="4765" y="21129"/>
                    <a:pt x="4798" y="21129"/>
                  </a:cubicBezTo>
                  <a:lnTo>
                    <a:pt x="21534" y="21129"/>
                  </a:lnTo>
                  <a:cubicBezTo>
                    <a:pt x="21567" y="21129"/>
                    <a:pt x="21600" y="21264"/>
                    <a:pt x="21600" y="21398"/>
                  </a:cubicBezTo>
                  <a:cubicBezTo>
                    <a:pt x="21600" y="21533"/>
                    <a:pt x="21584" y="21600"/>
                    <a:pt x="21551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409985" y="2501900"/>
              <a:ext cx="597202" cy="478818"/>
            </a:xfrm>
            <a:custGeom>
              <a:avLst/>
              <a:gdLst/>
              <a:ahLst/>
              <a:cxnLst/>
              <a:rect l="l" t="t" r="r" b="b"/>
              <a:pathLst>
                <a:path w="21384" h="21600" extrusionOk="0">
                  <a:moveTo>
                    <a:pt x="2876" y="21600"/>
                  </a:moveTo>
                  <a:cubicBezTo>
                    <a:pt x="1467" y="21600"/>
                    <a:pt x="284" y="20397"/>
                    <a:pt x="57" y="18678"/>
                  </a:cubicBezTo>
                  <a:cubicBezTo>
                    <a:pt x="-216" y="16959"/>
                    <a:pt x="512" y="15298"/>
                    <a:pt x="1830" y="14667"/>
                  </a:cubicBezTo>
                  <a:lnTo>
                    <a:pt x="1876" y="14667"/>
                  </a:lnTo>
                  <a:cubicBezTo>
                    <a:pt x="2012" y="14610"/>
                    <a:pt x="2058" y="14495"/>
                    <a:pt x="2058" y="14324"/>
                  </a:cubicBezTo>
                  <a:cubicBezTo>
                    <a:pt x="2058" y="14152"/>
                    <a:pt x="2012" y="14037"/>
                    <a:pt x="1876" y="13980"/>
                  </a:cubicBezTo>
                  <a:cubicBezTo>
                    <a:pt x="1785" y="13923"/>
                    <a:pt x="1739" y="13808"/>
                    <a:pt x="1785" y="13693"/>
                  </a:cubicBezTo>
                  <a:cubicBezTo>
                    <a:pt x="1830" y="13579"/>
                    <a:pt x="1921" y="13521"/>
                    <a:pt x="2012" y="13579"/>
                  </a:cubicBezTo>
                  <a:cubicBezTo>
                    <a:pt x="2240" y="13693"/>
                    <a:pt x="2376" y="13980"/>
                    <a:pt x="2376" y="14324"/>
                  </a:cubicBezTo>
                  <a:cubicBezTo>
                    <a:pt x="2376" y="14667"/>
                    <a:pt x="2240" y="14954"/>
                    <a:pt x="1967" y="15068"/>
                  </a:cubicBezTo>
                  <a:lnTo>
                    <a:pt x="1921" y="15068"/>
                  </a:lnTo>
                  <a:cubicBezTo>
                    <a:pt x="784" y="15641"/>
                    <a:pt x="148" y="17074"/>
                    <a:pt x="375" y="18621"/>
                  </a:cubicBezTo>
                  <a:cubicBezTo>
                    <a:pt x="603" y="20110"/>
                    <a:pt x="1648" y="21199"/>
                    <a:pt x="2876" y="21199"/>
                  </a:cubicBezTo>
                  <a:cubicBezTo>
                    <a:pt x="12653" y="21199"/>
                    <a:pt x="20793" y="11975"/>
                    <a:pt x="21020" y="688"/>
                  </a:cubicBezTo>
                  <a:cubicBezTo>
                    <a:pt x="21020" y="516"/>
                    <a:pt x="21020" y="401"/>
                    <a:pt x="21020" y="229"/>
                  </a:cubicBezTo>
                  <a:cubicBezTo>
                    <a:pt x="21020" y="115"/>
                    <a:pt x="21111" y="0"/>
                    <a:pt x="21202" y="0"/>
                  </a:cubicBezTo>
                  <a:cubicBezTo>
                    <a:pt x="21293" y="0"/>
                    <a:pt x="21384" y="115"/>
                    <a:pt x="21384" y="229"/>
                  </a:cubicBezTo>
                  <a:cubicBezTo>
                    <a:pt x="21384" y="401"/>
                    <a:pt x="21384" y="516"/>
                    <a:pt x="21384" y="688"/>
                  </a:cubicBezTo>
                  <a:cubicBezTo>
                    <a:pt x="21157" y="12204"/>
                    <a:pt x="12835" y="21600"/>
                    <a:pt x="2876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028699" y="2070099"/>
              <a:ext cx="1550664" cy="47244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82" y="0"/>
                  </a:moveTo>
                  <a:lnTo>
                    <a:pt x="4617" y="0"/>
                  </a:lnTo>
                  <a:lnTo>
                    <a:pt x="4617" y="0"/>
                  </a:lnTo>
                  <a:cubicBezTo>
                    <a:pt x="2919" y="0"/>
                    <a:pt x="2105" y="3019"/>
                    <a:pt x="1698" y="5865"/>
                  </a:cubicBezTo>
                  <a:cubicBezTo>
                    <a:pt x="1433" y="7781"/>
                    <a:pt x="584" y="7723"/>
                    <a:pt x="354" y="5748"/>
                  </a:cubicBezTo>
                  <a:cubicBezTo>
                    <a:pt x="354" y="5748"/>
                    <a:pt x="354" y="5690"/>
                    <a:pt x="354" y="5690"/>
                  </a:cubicBezTo>
                  <a:cubicBezTo>
                    <a:pt x="283" y="5052"/>
                    <a:pt x="0" y="5226"/>
                    <a:pt x="0" y="5923"/>
                  </a:cubicBezTo>
                  <a:cubicBezTo>
                    <a:pt x="0" y="5923"/>
                    <a:pt x="0" y="5923"/>
                    <a:pt x="0" y="5981"/>
                  </a:cubicBezTo>
                  <a:cubicBezTo>
                    <a:pt x="0" y="14458"/>
                    <a:pt x="1875" y="21368"/>
                    <a:pt x="4228" y="21600"/>
                  </a:cubicBezTo>
                  <a:cubicBezTo>
                    <a:pt x="4263" y="21600"/>
                    <a:pt x="4281" y="21600"/>
                    <a:pt x="4316" y="21600"/>
                  </a:cubicBez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2312935" y="1714500"/>
              <a:ext cx="629910" cy="120144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0" y="13608"/>
                  </a:lnTo>
                  <a:lnTo>
                    <a:pt x="0" y="13608"/>
                  </a:lnTo>
                  <a:cubicBezTo>
                    <a:pt x="0" y="16531"/>
                    <a:pt x="3048" y="17947"/>
                    <a:pt x="5879" y="18632"/>
                  </a:cubicBezTo>
                  <a:cubicBezTo>
                    <a:pt x="7795" y="19088"/>
                    <a:pt x="7752" y="20550"/>
                    <a:pt x="5792" y="20961"/>
                  </a:cubicBezTo>
                  <a:cubicBezTo>
                    <a:pt x="5792" y="20961"/>
                    <a:pt x="5748" y="20961"/>
                    <a:pt x="5748" y="20984"/>
                  </a:cubicBezTo>
                  <a:cubicBezTo>
                    <a:pt x="5139" y="21121"/>
                    <a:pt x="5313" y="21600"/>
                    <a:pt x="5966" y="21600"/>
                  </a:cubicBezTo>
                  <a:cubicBezTo>
                    <a:pt x="5966" y="21600"/>
                    <a:pt x="6010" y="21600"/>
                    <a:pt x="6010" y="21600"/>
                  </a:cubicBezTo>
                  <a:cubicBezTo>
                    <a:pt x="14502" y="21600"/>
                    <a:pt x="21426" y="18358"/>
                    <a:pt x="21600" y="14339"/>
                  </a:cubicBezTo>
                  <a:cubicBezTo>
                    <a:pt x="21600" y="14293"/>
                    <a:pt x="21600" y="14225"/>
                    <a:pt x="21600" y="14179"/>
                  </a:cubicBezTo>
                  <a:lnTo>
                    <a:pt x="2160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15"/>
          <p:cNvSpPr txBox="1">
            <a:spLocks noGrp="1"/>
          </p:cNvSpPr>
          <p:nvPr>
            <p:ph type="dt" idx="10"/>
          </p:nvPr>
        </p:nvSpPr>
        <p:spPr>
          <a:xfrm>
            <a:off x="305526" y="4767263"/>
            <a:ext cx="1091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ftr" idx="11"/>
          </p:nvPr>
        </p:nvSpPr>
        <p:spPr>
          <a:xfrm>
            <a:off x="1396815" y="4767262"/>
            <a:ext cx="427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ctrTitle"/>
          </p:nvPr>
        </p:nvSpPr>
        <p:spPr>
          <a:xfrm>
            <a:off x="1655676" y="1545637"/>
            <a:ext cx="40140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Calibri"/>
              <a:buNone/>
              <a:defRPr sz="33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1655676" y="2668243"/>
            <a:ext cx="40140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82" name="Google Shape;82;p15" descr="A picture containing large, group, street, video&#10;&#10;Description automatically generated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8327253" y="43738"/>
            <a:ext cx="764195" cy="2906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">
  <p:cSld name="02"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-119" y="277797"/>
            <a:ext cx="8730459" cy="4381255"/>
            <a:chOff x="5727699" y="1803400"/>
            <a:chExt cx="2338411" cy="1173498"/>
          </a:xfrm>
        </p:grpSpPr>
        <p:sp>
          <p:nvSpPr>
            <p:cNvPr id="85" name="Google Shape;85;p16"/>
            <p:cNvSpPr/>
            <p:nvPr/>
          </p:nvSpPr>
          <p:spPr>
            <a:xfrm>
              <a:off x="7493000" y="1943100"/>
              <a:ext cx="573110" cy="1033776"/>
            </a:xfrm>
            <a:custGeom>
              <a:avLst/>
              <a:gdLst/>
              <a:ahLst/>
              <a:cxnLst/>
              <a:rect l="l" t="t" r="r" b="b"/>
              <a:pathLst>
                <a:path w="21329" h="21600" extrusionOk="0">
                  <a:moveTo>
                    <a:pt x="2990" y="21600"/>
                  </a:moveTo>
                  <a:cubicBezTo>
                    <a:pt x="1525" y="21600"/>
                    <a:pt x="343" y="21043"/>
                    <a:pt x="60" y="20273"/>
                  </a:cubicBezTo>
                  <a:cubicBezTo>
                    <a:pt x="-224" y="19477"/>
                    <a:pt x="532" y="18734"/>
                    <a:pt x="1856" y="18442"/>
                  </a:cubicBezTo>
                  <a:lnTo>
                    <a:pt x="1903" y="18416"/>
                  </a:lnTo>
                  <a:cubicBezTo>
                    <a:pt x="1997" y="18389"/>
                    <a:pt x="2092" y="18416"/>
                    <a:pt x="2139" y="18469"/>
                  </a:cubicBezTo>
                  <a:cubicBezTo>
                    <a:pt x="2186" y="18522"/>
                    <a:pt x="2139" y="18575"/>
                    <a:pt x="2045" y="18601"/>
                  </a:cubicBezTo>
                  <a:lnTo>
                    <a:pt x="1997" y="18628"/>
                  </a:lnTo>
                  <a:cubicBezTo>
                    <a:pt x="816" y="18893"/>
                    <a:pt x="154" y="19557"/>
                    <a:pt x="390" y="20247"/>
                  </a:cubicBezTo>
                  <a:cubicBezTo>
                    <a:pt x="627" y="20937"/>
                    <a:pt x="1667" y="21414"/>
                    <a:pt x="2943" y="21414"/>
                  </a:cubicBezTo>
                  <a:cubicBezTo>
                    <a:pt x="12868" y="21414"/>
                    <a:pt x="20951" y="17248"/>
                    <a:pt x="20951" y="12127"/>
                  </a:cubicBezTo>
                  <a:lnTo>
                    <a:pt x="20951" y="7536"/>
                  </a:lnTo>
                  <a:cubicBezTo>
                    <a:pt x="20951" y="3503"/>
                    <a:pt x="15090" y="212"/>
                    <a:pt x="7906" y="212"/>
                  </a:cubicBezTo>
                  <a:cubicBezTo>
                    <a:pt x="7811" y="212"/>
                    <a:pt x="7716" y="159"/>
                    <a:pt x="7716" y="106"/>
                  </a:cubicBezTo>
                  <a:cubicBezTo>
                    <a:pt x="7716" y="53"/>
                    <a:pt x="7811" y="0"/>
                    <a:pt x="7906" y="0"/>
                  </a:cubicBezTo>
                  <a:cubicBezTo>
                    <a:pt x="15279" y="0"/>
                    <a:pt x="21329" y="3370"/>
                    <a:pt x="21329" y="7536"/>
                  </a:cubicBezTo>
                  <a:lnTo>
                    <a:pt x="21329" y="12127"/>
                  </a:lnTo>
                  <a:cubicBezTo>
                    <a:pt x="21376" y="17354"/>
                    <a:pt x="13105" y="21600"/>
                    <a:pt x="2990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5740400" y="1803400"/>
              <a:ext cx="487674" cy="939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75" y="21600"/>
                  </a:moveTo>
                  <a:lnTo>
                    <a:pt x="6412" y="21600"/>
                  </a:lnTo>
                  <a:cubicBezTo>
                    <a:pt x="6075" y="21600"/>
                    <a:pt x="5794" y="20724"/>
                    <a:pt x="5569" y="19557"/>
                  </a:cubicBezTo>
                  <a:cubicBezTo>
                    <a:pt x="4275" y="11676"/>
                    <a:pt x="2362" y="5838"/>
                    <a:pt x="169" y="2335"/>
                  </a:cubicBezTo>
                  <a:cubicBezTo>
                    <a:pt x="56" y="2043"/>
                    <a:pt x="0" y="1459"/>
                    <a:pt x="0" y="876"/>
                  </a:cubicBezTo>
                  <a:cubicBezTo>
                    <a:pt x="56" y="292"/>
                    <a:pt x="169" y="0"/>
                    <a:pt x="281" y="0"/>
                  </a:cubicBezTo>
                  <a:cubicBezTo>
                    <a:pt x="2588" y="3503"/>
                    <a:pt x="4556" y="9632"/>
                    <a:pt x="5906" y="17805"/>
                  </a:cubicBezTo>
                  <a:cubicBezTo>
                    <a:pt x="6019" y="18681"/>
                    <a:pt x="6244" y="18973"/>
                    <a:pt x="6412" y="18973"/>
                  </a:cubicBezTo>
                  <a:lnTo>
                    <a:pt x="21375" y="18973"/>
                  </a:lnTo>
                  <a:cubicBezTo>
                    <a:pt x="21488" y="18973"/>
                    <a:pt x="21600" y="19557"/>
                    <a:pt x="21600" y="20141"/>
                  </a:cubicBezTo>
                  <a:cubicBezTo>
                    <a:pt x="21600" y="20724"/>
                    <a:pt x="21488" y="21600"/>
                    <a:pt x="21375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6096000" y="2794000"/>
              <a:ext cx="610328" cy="182898"/>
            </a:xfrm>
            <a:custGeom>
              <a:avLst/>
              <a:gdLst/>
              <a:ahLst/>
              <a:cxnLst/>
              <a:rect l="l" t="t" r="r" b="b"/>
              <a:pathLst>
                <a:path w="21447" h="21600" extrusionOk="0">
                  <a:moveTo>
                    <a:pt x="18922" y="21600"/>
                  </a:moveTo>
                  <a:cubicBezTo>
                    <a:pt x="14504" y="21600"/>
                    <a:pt x="10398" y="16050"/>
                    <a:pt x="7988" y="6750"/>
                  </a:cubicBezTo>
                  <a:cubicBezTo>
                    <a:pt x="7631" y="5400"/>
                    <a:pt x="7096" y="4500"/>
                    <a:pt x="6605" y="4500"/>
                  </a:cubicBezTo>
                  <a:lnTo>
                    <a:pt x="179" y="4500"/>
                  </a:lnTo>
                  <a:cubicBezTo>
                    <a:pt x="89" y="4500"/>
                    <a:pt x="0" y="4200"/>
                    <a:pt x="0" y="3900"/>
                  </a:cubicBezTo>
                  <a:cubicBezTo>
                    <a:pt x="0" y="3600"/>
                    <a:pt x="89" y="3300"/>
                    <a:pt x="179" y="3300"/>
                  </a:cubicBezTo>
                  <a:lnTo>
                    <a:pt x="6605" y="3300"/>
                  </a:lnTo>
                  <a:cubicBezTo>
                    <a:pt x="7230" y="3300"/>
                    <a:pt x="7855" y="4200"/>
                    <a:pt x="8256" y="5850"/>
                  </a:cubicBezTo>
                  <a:cubicBezTo>
                    <a:pt x="10577" y="14850"/>
                    <a:pt x="14593" y="20250"/>
                    <a:pt x="18922" y="20250"/>
                  </a:cubicBezTo>
                  <a:cubicBezTo>
                    <a:pt x="20038" y="20250"/>
                    <a:pt x="21020" y="17550"/>
                    <a:pt x="21154" y="13950"/>
                  </a:cubicBezTo>
                  <a:cubicBezTo>
                    <a:pt x="21332" y="10350"/>
                    <a:pt x="20663" y="7050"/>
                    <a:pt x="19592" y="6000"/>
                  </a:cubicBezTo>
                  <a:lnTo>
                    <a:pt x="19502" y="6000"/>
                  </a:lnTo>
                  <a:cubicBezTo>
                    <a:pt x="18431" y="4800"/>
                    <a:pt x="18119" y="1800"/>
                    <a:pt x="18030" y="600"/>
                  </a:cubicBezTo>
                  <a:cubicBezTo>
                    <a:pt x="18030" y="300"/>
                    <a:pt x="18074" y="0"/>
                    <a:pt x="18164" y="0"/>
                  </a:cubicBezTo>
                  <a:cubicBezTo>
                    <a:pt x="18253" y="0"/>
                    <a:pt x="18342" y="150"/>
                    <a:pt x="18342" y="450"/>
                  </a:cubicBezTo>
                  <a:cubicBezTo>
                    <a:pt x="18387" y="1500"/>
                    <a:pt x="18655" y="4050"/>
                    <a:pt x="19547" y="5100"/>
                  </a:cubicBezTo>
                  <a:lnTo>
                    <a:pt x="19636" y="5100"/>
                  </a:lnTo>
                  <a:cubicBezTo>
                    <a:pt x="20841" y="6300"/>
                    <a:pt x="21600" y="10200"/>
                    <a:pt x="21421" y="14400"/>
                  </a:cubicBezTo>
                  <a:cubicBezTo>
                    <a:pt x="21288" y="18600"/>
                    <a:pt x="20216" y="21600"/>
                    <a:pt x="18922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5727700" y="2006599"/>
              <a:ext cx="2277126" cy="91184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757" y="0"/>
                  </a:moveTo>
                  <a:lnTo>
                    <a:pt x="18757" y="0"/>
                  </a:lnTo>
                  <a:lnTo>
                    <a:pt x="0" y="0"/>
                  </a:lnTo>
                  <a:lnTo>
                    <a:pt x="0" y="17870"/>
                  </a:lnTo>
                  <a:lnTo>
                    <a:pt x="17203" y="17870"/>
                  </a:lnTo>
                  <a:cubicBezTo>
                    <a:pt x="17853" y="17870"/>
                    <a:pt x="18058" y="20096"/>
                    <a:pt x="17468" y="20758"/>
                  </a:cubicBezTo>
                  <a:cubicBezTo>
                    <a:pt x="17456" y="20758"/>
                    <a:pt x="17456" y="20788"/>
                    <a:pt x="17444" y="20788"/>
                  </a:cubicBezTo>
                  <a:cubicBezTo>
                    <a:pt x="17444" y="20788"/>
                    <a:pt x="17432" y="20788"/>
                    <a:pt x="17432" y="20818"/>
                  </a:cubicBezTo>
                  <a:cubicBezTo>
                    <a:pt x="17263" y="20968"/>
                    <a:pt x="17311" y="21600"/>
                    <a:pt x="17492" y="21600"/>
                  </a:cubicBezTo>
                  <a:cubicBezTo>
                    <a:pt x="17492" y="21600"/>
                    <a:pt x="17492" y="21600"/>
                    <a:pt x="17504" y="21600"/>
                  </a:cubicBezTo>
                  <a:cubicBezTo>
                    <a:pt x="19769" y="21600"/>
                    <a:pt x="21600" y="17448"/>
                    <a:pt x="21600" y="12304"/>
                  </a:cubicBezTo>
                  <a:lnTo>
                    <a:pt x="21600" y="11582"/>
                  </a:lnTo>
                  <a:lnTo>
                    <a:pt x="21600" y="7100"/>
                  </a:lnTo>
                  <a:cubicBezTo>
                    <a:pt x="21588" y="3159"/>
                    <a:pt x="20323" y="0"/>
                    <a:pt x="18757" y="0"/>
                  </a:cubicBezTo>
                  <a:close/>
                </a:path>
              </a:pathLst>
            </a:custGeom>
            <a:solidFill>
              <a:srgbClr val="EEF1F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5727699" y="1866899"/>
              <a:ext cx="684558" cy="46483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589" y="3954"/>
                  </a:moveTo>
                  <a:lnTo>
                    <a:pt x="4929" y="3954"/>
                  </a:lnTo>
                  <a:cubicBezTo>
                    <a:pt x="4208" y="3954"/>
                    <a:pt x="3567" y="3482"/>
                    <a:pt x="3086" y="2715"/>
                  </a:cubicBezTo>
                  <a:cubicBezTo>
                    <a:pt x="2364" y="1475"/>
                    <a:pt x="1282" y="531"/>
                    <a:pt x="0" y="0"/>
                  </a:cubicBezTo>
                  <a:lnTo>
                    <a:pt x="0" y="20951"/>
                  </a:lnTo>
                  <a:cubicBezTo>
                    <a:pt x="681" y="21364"/>
                    <a:pt x="1443" y="21600"/>
                    <a:pt x="2244" y="21600"/>
                  </a:cubicBezTo>
                  <a:lnTo>
                    <a:pt x="15629" y="21600"/>
                  </a:lnTo>
                  <a:cubicBezTo>
                    <a:pt x="18915" y="21600"/>
                    <a:pt x="21600" y="17646"/>
                    <a:pt x="21600" y="12807"/>
                  </a:cubicBezTo>
                  <a:lnTo>
                    <a:pt x="21600" y="12807"/>
                  </a:lnTo>
                  <a:cubicBezTo>
                    <a:pt x="21560" y="7849"/>
                    <a:pt x="18915" y="3954"/>
                    <a:pt x="15589" y="3954"/>
                  </a:cubicBezTo>
                  <a:close/>
                </a:path>
              </a:pathLst>
            </a:custGeom>
            <a:solidFill>
              <a:srgbClr val="8A9EAB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5829299" y="2209799"/>
              <a:ext cx="871236" cy="7048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8601"/>
                  </a:moveTo>
                  <a:lnTo>
                    <a:pt x="21600" y="8601"/>
                  </a:lnTo>
                  <a:cubicBezTo>
                    <a:pt x="21600" y="3853"/>
                    <a:pt x="18483" y="0"/>
                    <a:pt x="14641" y="0"/>
                  </a:cubicBezTo>
                  <a:lnTo>
                    <a:pt x="6959" y="0"/>
                  </a:lnTo>
                  <a:cubicBezTo>
                    <a:pt x="3117" y="0"/>
                    <a:pt x="0" y="3853"/>
                    <a:pt x="0" y="8601"/>
                  </a:cubicBezTo>
                  <a:lnTo>
                    <a:pt x="0" y="8601"/>
                  </a:lnTo>
                  <a:cubicBezTo>
                    <a:pt x="0" y="13349"/>
                    <a:pt x="3117" y="17202"/>
                    <a:pt x="6959" y="17202"/>
                  </a:cubicBezTo>
                  <a:lnTo>
                    <a:pt x="11493" y="17202"/>
                  </a:lnTo>
                  <a:cubicBezTo>
                    <a:pt x="12311" y="17202"/>
                    <a:pt x="13099" y="17669"/>
                    <a:pt x="13634" y="18409"/>
                  </a:cubicBezTo>
                  <a:cubicBezTo>
                    <a:pt x="14988" y="20316"/>
                    <a:pt x="17412" y="21600"/>
                    <a:pt x="20152" y="21600"/>
                  </a:cubicBezTo>
                  <a:cubicBezTo>
                    <a:pt x="20152" y="21600"/>
                    <a:pt x="20152" y="21600"/>
                    <a:pt x="20183" y="21600"/>
                  </a:cubicBezTo>
                  <a:cubicBezTo>
                    <a:pt x="20529" y="21600"/>
                    <a:pt x="20592" y="21172"/>
                    <a:pt x="20278" y="21055"/>
                  </a:cubicBezTo>
                  <a:cubicBezTo>
                    <a:pt x="20246" y="21055"/>
                    <a:pt x="20246" y="21055"/>
                    <a:pt x="20215" y="21016"/>
                  </a:cubicBezTo>
                  <a:cubicBezTo>
                    <a:pt x="18105" y="20199"/>
                    <a:pt x="17570" y="16852"/>
                    <a:pt x="19238" y="15023"/>
                  </a:cubicBezTo>
                  <a:cubicBezTo>
                    <a:pt x="20687" y="13466"/>
                    <a:pt x="21600" y="11170"/>
                    <a:pt x="21600" y="8601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6"/>
          <p:cNvSpPr txBox="1">
            <a:spLocks noGrp="1"/>
          </p:cNvSpPr>
          <p:nvPr>
            <p:ph type="dt" idx="10"/>
          </p:nvPr>
        </p:nvSpPr>
        <p:spPr>
          <a:xfrm>
            <a:off x="618393" y="4767263"/>
            <a:ext cx="1091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ftr" idx="11"/>
          </p:nvPr>
        </p:nvSpPr>
        <p:spPr>
          <a:xfrm>
            <a:off x="1871700" y="4767262"/>
            <a:ext cx="572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7758354" y="4767263"/>
            <a:ext cx="75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2314975" y="273844"/>
            <a:ext cx="49575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2633"/>
              </a:buClr>
              <a:buSzPts val="3600"/>
              <a:buFont typeface="Calibri"/>
              <a:buNone/>
              <a:defRPr>
                <a:solidFill>
                  <a:srgbClr val="0326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3857498" y="1165342"/>
            <a:ext cx="4224900" cy="25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619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>
                <a:solidFill>
                  <a:schemeClr val="dk1"/>
                </a:solidFill>
              </a:defRPr>
            </a:lvl2pPr>
            <a:lvl3pPr marL="137160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4pPr>
            <a:lvl5pPr marL="2286000" lvl="4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96" name="Google Shape;96;p16" descr="A picture containing large, group, street, video&#10;&#10;Description automatically generated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62222" y="1655249"/>
            <a:ext cx="789898" cy="30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">
  <p:cSld name="03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7"/>
          <p:cNvGrpSpPr/>
          <p:nvPr/>
        </p:nvGrpSpPr>
        <p:grpSpPr>
          <a:xfrm>
            <a:off x="143286" y="1437485"/>
            <a:ext cx="8790315" cy="3762186"/>
            <a:chOff x="3251200" y="2044699"/>
            <a:chExt cx="2451082" cy="1049044"/>
          </a:xfrm>
        </p:grpSpPr>
        <p:sp>
          <p:nvSpPr>
            <p:cNvPr id="99" name="Google Shape;99;p17"/>
            <p:cNvSpPr/>
            <p:nvPr/>
          </p:nvSpPr>
          <p:spPr>
            <a:xfrm>
              <a:off x="3721099" y="2095499"/>
              <a:ext cx="1536678" cy="7200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048" y="21600"/>
                  </a:moveTo>
                  <a:cubicBezTo>
                    <a:pt x="16048" y="21600"/>
                    <a:pt x="16048" y="21600"/>
                    <a:pt x="16048" y="21600"/>
                  </a:cubicBezTo>
                  <a:lnTo>
                    <a:pt x="5641" y="21600"/>
                  </a:lnTo>
                  <a:cubicBezTo>
                    <a:pt x="3713" y="21371"/>
                    <a:pt x="2231" y="19276"/>
                    <a:pt x="1446" y="15657"/>
                  </a:cubicBezTo>
                  <a:cubicBezTo>
                    <a:pt x="1428" y="15619"/>
                    <a:pt x="1428" y="15581"/>
                    <a:pt x="1375" y="15581"/>
                  </a:cubicBezTo>
                  <a:cubicBezTo>
                    <a:pt x="1321" y="15581"/>
                    <a:pt x="1321" y="15619"/>
                    <a:pt x="1303" y="15657"/>
                  </a:cubicBezTo>
                  <a:lnTo>
                    <a:pt x="1303" y="15695"/>
                  </a:lnTo>
                  <a:cubicBezTo>
                    <a:pt x="1107" y="16762"/>
                    <a:pt x="589" y="17371"/>
                    <a:pt x="54" y="17143"/>
                  </a:cubicBezTo>
                  <a:cubicBezTo>
                    <a:pt x="18" y="17143"/>
                    <a:pt x="0" y="17067"/>
                    <a:pt x="0" y="16990"/>
                  </a:cubicBezTo>
                  <a:cubicBezTo>
                    <a:pt x="0" y="16914"/>
                    <a:pt x="36" y="16876"/>
                    <a:pt x="71" y="16876"/>
                  </a:cubicBezTo>
                  <a:cubicBezTo>
                    <a:pt x="536" y="17067"/>
                    <a:pt x="982" y="16533"/>
                    <a:pt x="1160" y="15581"/>
                  </a:cubicBezTo>
                  <a:lnTo>
                    <a:pt x="1160" y="15543"/>
                  </a:lnTo>
                  <a:cubicBezTo>
                    <a:pt x="1196" y="15314"/>
                    <a:pt x="1285" y="15276"/>
                    <a:pt x="1339" y="15276"/>
                  </a:cubicBezTo>
                  <a:cubicBezTo>
                    <a:pt x="1428" y="15276"/>
                    <a:pt x="1500" y="15352"/>
                    <a:pt x="1535" y="15505"/>
                  </a:cubicBezTo>
                  <a:cubicBezTo>
                    <a:pt x="2285" y="19048"/>
                    <a:pt x="3731" y="21105"/>
                    <a:pt x="5605" y="21295"/>
                  </a:cubicBezTo>
                  <a:lnTo>
                    <a:pt x="16013" y="21295"/>
                  </a:lnTo>
                  <a:cubicBezTo>
                    <a:pt x="16048" y="21295"/>
                    <a:pt x="16084" y="21371"/>
                    <a:pt x="16084" y="21448"/>
                  </a:cubicBezTo>
                  <a:cubicBezTo>
                    <a:pt x="16120" y="21524"/>
                    <a:pt x="16084" y="21600"/>
                    <a:pt x="16048" y="21600"/>
                  </a:cubicBezTo>
                  <a:close/>
                  <a:moveTo>
                    <a:pt x="20208" y="6324"/>
                  </a:moveTo>
                  <a:cubicBezTo>
                    <a:pt x="20118" y="6324"/>
                    <a:pt x="20065" y="6248"/>
                    <a:pt x="20029" y="6095"/>
                  </a:cubicBezTo>
                  <a:cubicBezTo>
                    <a:pt x="19279" y="2552"/>
                    <a:pt x="17833" y="495"/>
                    <a:pt x="15959" y="305"/>
                  </a:cubicBezTo>
                  <a:lnTo>
                    <a:pt x="5552" y="305"/>
                  </a:lnTo>
                  <a:cubicBezTo>
                    <a:pt x="5516" y="305"/>
                    <a:pt x="5480" y="229"/>
                    <a:pt x="5480" y="152"/>
                  </a:cubicBezTo>
                  <a:cubicBezTo>
                    <a:pt x="5480" y="76"/>
                    <a:pt x="5516" y="0"/>
                    <a:pt x="5552" y="0"/>
                  </a:cubicBezTo>
                  <a:cubicBezTo>
                    <a:pt x="5552" y="0"/>
                    <a:pt x="5552" y="0"/>
                    <a:pt x="5552" y="0"/>
                  </a:cubicBezTo>
                  <a:lnTo>
                    <a:pt x="15959" y="0"/>
                  </a:lnTo>
                  <a:cubicBezTo>
                    <a:pt x="17887" y="229"/>
                    <a:pt x="19369" y="2324"/>
                    <a:pt x="20154" y="5943"/>
                  </a:cubicBezTo>
                  <a:cubicBezTo>
                    <a:pt x="20172" y="5981"/>
                    <a:pt x="20172" y="6019"/>
                    <a:pt x="20225" y="6019"/>
                  </a:cubicBezTo>
                  <a:cubicBezTo>
                    <a:pt x="20279" y="6019"/>
                    <a:pt x="20279" y="5981"/>
                    <a:pt x="20297" y="5943"/>
                  </a:cubicBezTo>
                  <a:lnTo>
                    <a:pt x="20297" y="5905"/>
                  </a:lnTo>
                  <a:cubicBezTo>
                    <a:pt x="20493" y="4838"/>
                    <a:pt x="21011" y="4229"/>
                    <a:pt x="21546" y="4457"/>
                  </a:cubicBezTo>
                  <a:cubicBezTo>
                    <a:pt x="21582" y="4457"/>
                    <a:pt x="21600" y="4533"/>
                    <a:pt x="21600" y="4610"/>
                  </a:cubicBezTo>
                  <a:cubicBezTo>
                    <a:pt x="21600" y="4686"/>
                    <a:pt x="21564" y="4724"/>
                    <a:pt x="21529" y="4724"/>
                  </a:cubicBezTo>
                  <a:cubicBezTo>
                    <a:pt x="21064" y="4533"/>
                    <a:pt x="20618" y="5067"/>
                    <a:pt x="20440" y="6019"/>
                  </a:cubicBezTo>
                  <a:lnTo>
                    <a:pt x="20440" y="6057"/>
                  </a:lnTo>
                  <a:cubicBezTo>
                    <a:pt x="20368" y="6248"/>
                    <a:pt x="20279" y="6324"/>
                    <a:pt x="20208" y="6324"/>
                  </a:cubicBezTo>
                  <a:cubicBezTo>
                    <a:pt x="20208" y="6324"/>
                    <a:pt x="20208" y="6324"/>
                    <a:pt x="20208" y="6324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3251200" y="2781299"/>
              <a:ext cx="520722" cy="31244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cubicBezTo>
                    <a:pt x="21442" y="20195"/>
                    <a:pt x="21337" y="18966"/>
                    <a:pt x="21179" y="17824"/>
                  </a:cubicBezTo>
                  <a:cubicBezTo>
                    <a:pt x="20336" y="10976"/>
                    <a:pt x="17965" y="4917"/>
                    <a:pt x="14435" y="1141"/>
                  </a:cubicBezTo>
                  <a:cubicBezTo>
                    <a:pt x="14172" y="878"/>
                    <a:pt x="13961" y="615"/>
                    <a:pt x="13698" y="439"/>
                  </a:cubicBezTo>
                  <a:lnTo>
                    <a:pt x="7218" y="0"/>
                  </a:lnTo>
                  <a:lnTo>
                    <a:pt x="3951" y="5795"/>
                  </a:lnTo>
                  <a:cubicBezTo>
                    <a:pt x="1422" y="10361"/>
                    <a:pt x="369" y="15717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8A9EAB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3721100" y="2158999"/>
              <a:ext cx="1531602" cy="59815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5962"/>
                  </a:moveTo>
                  <a:cubicBezTo>
                    <a:pt x="21600" y="5274"/>
                    <a:pt x="21242" y="5136"/>
                    <a:pt x="21134" y="5732"/>
                  </a:cubicBezTo>
                  <a:cubicBezTo>
                    <a:pt x="21134" y="5732"/>
                    <a:pt x="21134" y="5778"/>
                    <a:pt x="21116" y="5778"/>
                  </a:cubicBezTo>
                  <a:cubicBezTo>
                    <a:pt x="20812" y="7750"/>
                    <a:pt x="19719" y="7796"/>
                    <a:pt x="19379" y="5870"/>
                  </a:cubicBezTo>
                  <a:cubicBezTo>
                    <a:pt x="18878" y="3027"/>
                    <a:pt x="17821" y="0"/>
                    <a:pt x="15636" y="0"/>
                  </a:cubicBezTo>
                  <a:lnTo>
                    <a:pt x="15636" y="0"/>
                  </a:lnTo>
                  <a:cubicBezTo>
                    <a:pt x="15636" y="0"/>
                    <a:pt x="15636" y="0"/>
                    <a:pt x="15636" y="0"/>
                  </a:cubicBezTo>
                  <a:lnTo>
                    <a:pt x="15636" y="0"/>
                  </a:lnTo>
                  <a:lnTo>
                    <a:pt x="15385" y="0"/>
                  </a:lnTo>
                  <a:lnTo>
                    <a:pt x="6215" y="0"/>
                  </a:lnTo>
                  <a:lnTo>
                    <a:pt x="5964" y="0"/>
                  </a:lnTo>
                  <a:lnTo>
                    <a:pt x="5534" y="0"/>
                  </a:lnTo>
                  <a:cubicBezTo>
                    <a:pt x="2472" y="0"/>
                    <a:pt x="0" y="6971"/>
                    <a:pt x="0" y="15592"/>
                  </a:cubicBezTo>
                  <a:cubicBezTo>
                    <a:pt x="0" y="15592"/>
                    <a:pt x="0" y="15592"/>
                    <a:pt x="0" y="15638"/>
                  </a:cubicBezTo>
                  <a:cubicBezTo>
                    <a:pt x="0" y="16326"/>
                    <a:pt x="358" y="16464"/>
                    <a:pt x="466" y="15868"/>
                  </a:cubicBezTo>
                  <a:cubicBezTo>
                    <a:pt x="466" y="15868"/>
                    <a:pt x="466" y="15822"/>
                    <a:pt x="484" y="15822"/>
                  </a:cubicBezTo>
                  <a:cubicBezTo>
                    <a:pt x="788" y="13850"/>
                    <a:pt x="1881" y="13804"/>
                    <a:pt x="2221" y="15730"/>
                  </a:cubicBezTo>
                  <a:cubicBezTo>
                    <a:pt x="2722" y="18573"/>
                    <a:pt x="3779" y="21600"/>
                    <a:pt x="5964" y="21600"/>
                  </a:cubicBezTo>
                  <a:lnTo>
                    <a:pt x="5964" y="21600"/>
                  </a:lnTo>
                  <a:cubicBezTo>
                    <a:pt x="5964" y="21600"/>
                    <a:pt x="5964" y="21600"/>
                    <a:pt x="5964" y="21600"/>
                  </a:cubicBezTo>
                  <a:lnTo>
                    <a:pt x="5964" y="21600"/>
                  </a:lnTo>
                  <a:lnTo>
                    <a:pt x="6215" y="21600"/>
                  </a:lnTo>
                  <a:lnTo>
                    <a:pt x="15385" y="21600"/>
                  </a:lnTo>
                  <a:lnTo>
                    <a:pt x="15636" y="21600"/>
                  </a:lnTo>
                  <a:lnTo>
                    <a:pt x="16066" y="21600"/>
                  </a:lnTo>
                  <a:cubicBezTo>
                    <a:pt x="19110" y="21554"/>
                    <a:pt x="21600" y="14583"/>
                    <a:pt x="21600" y="5962"/>
                  </a:cubicBezTo>
                  <a:cubicBezTo>
                    <a:pt x="21600" y="5962"/>
                    <a:pt x="21600" y="5962"/>
                    <a:pt x="21600" y="5962"/>
                  </a:cubicBezTo>
                  <a:close/>
                </a:path>
              </a:pathLst>
            </a:custGeom>
            <a:solidFill>
              <a:srgbClr val="EEF1F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3428999" y="2654300"/>
              <a:ext cx="156222" cy="21843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930"/>
                  </a:moveTo>
                  <a:lnTo>
                    <a:pt x="14049" y="21600"/>
                  </a:lnTo>
                  <a:lnTo>
                    <a:pt x="21600" y="12558"/>
                  </a:lnTo>
                  <a:lnTo>
                    <a:pt x="19844" y="3265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AC2A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3429000" y="2654300"/>
              <a:ext cx="139698" cy="135405"/>
            </a:xfrm>
            <a:custGeom>
              <a:avLst/>
              <a:gdLst/>
              <a:ahLst/>
              <a:cxnLst/>
              <a:rect l="l" t="t" r="r" b="b"/>
              <a:pathLst>
                <a:path w="21600" h="17994" extrusionOk="0">
                  <a:moveTo>
                    <a:pt x="21600" y="5400"/>
                  </a:moveTo>
                  <a:lnTo>
                    <a:pt x="21404" y="4388"/>
                  </a:lnTo>
                  <a:lnTo>
                    <a:pt x="785" y="0"/>
                  </a:lnTo>
                  <a:lnTo>
                    <a:pt x="0" y="9450"/>
                  </a:lnTo>
                  <a:cubicBezTo>
                    <a:pt x="7265" y="21600"/>
                    <a:pt x="19047" y="21262"/>
                    <a:pt x="21600" y="5400"/>
                  </a:cubicBezTo>
                  <a:close/>
                </a:path>
              </a:pathLst>
            </a:custGeom>
            <a:solidFill>
              <a:srgbClr val="D4997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543300" y="2438400"/>
              <a:ext cx="108254" cy="218430"/>
            </a:xfrm>
            <a:custGeom>
              <a:avLst/>
              <a:gdLst/>
              <a:ahLst/>
              <a:cxnLst/>
              <a:rect l="l" t="t" r="r" b="b"/>
              <a:pathLst>
                <a:path w="20010" h="21600" extrusionOk="0">
                  <a:moveTo>
                    <a:pt x="8362" y="0"/>
                  </a:moveTo>
                  <a:cubicBezTo>
                    <a:pt x="2962" y="0"/>
                    <a:pt x="-795" y="4898"/>
                    <a:pt x="144" y="10800"/>
                  </a:cubicBezTo>
                  <a:cubicBezTo>
                    <a:pt x="1083" y="16828"/>
                    <a:pt x="6248" y="21600"/>
                    <a:pt x="11648" y="21600"/>
                  </a:cubicBezTo>
                  <a:cubicBezTo>
                    <a:pt x="17048" y="21600"/>
                    <a:pt x="20805" y="16702"/>
                    <a:pt x="19866" y="10800"/>
                  </a:cubicBezTo>
                  <a:cubicBezTo>
                    <a:pt x="18927" y="4898"/>
                    <a:pt x="13762" y="0"/>
                    <a:pt x="8362" y="0"/>
                  </a:cubicBezTo>
                  <a:close/>
                </a:path>
              </a:pathLst>
            </a:custGeom>
            <a:solidFill>
              <a:srgbClr val="424145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3390900" y="2489199"/>
              <a:ext cx="244500" cy="279428"/>
            </a:xfrm>
            <a:custGeom>
              <a:avLst/>
              <a:gdLst/>
              <a:ahLst/>
              <a:cxnLst/>
              <a:rect l="l" t="t" r="r" b="b"/>
              <a:pathLst>
                <a:path w="15633" h="15330" extrusionOk="0">
                  <a:moveTo>
                    <a:pt x="14300" y="0"/>
                  </a:moveTo>
                  <a:cubicBezTo>
                    <a:pt x="21121" y="21600"/>
                    <a:pt x="-479" y="19092"/>
                    <a:pt x="8" y="488"/>
                  </a:cubicBezTo>
                  <a:lnTo>
                    <a:pt x="14300" y="0"/>
                  </a:lnTo>
                  <a:close/>
                </a:path>
              </a:pathLst>
            </a:custGeom>
            <a:solidFill>
              <a:srgbClr val="FACDB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3403599" y="2387600"/>
              <a:ext cx="246402" cy="1803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21600"/>
                  </a:moveTo>
                  <a:cubicBezTo>
                    <a:pt x="4899" y="21600"/>
                    <a:pt x="0" y="16732"/>
                    <a:pt x="0" y="10800"/>
                  </a:cubicBezTo>
                  <a:cubicBezTo>
                    <a:pt x="0" y="4868"/>
                    <a:pt x="4899" y="0"/>
                    <a:pt x="10800" y="0"/>
                  </a:cubicBezTo>
                  <a:cubicBezTo>
                    <a:pt x="16701" y="0"/>
                    <a:pt x="21600" y="4868"/>
                    <a:pt x="21600" y="10800"/>
                  </a:cubicBezTo>
                  <a:cubicBezTo>
                    <a:pt x="21600" y="16732"/>
                    <a:pt x="16701" y="21600"/>
                    <a:pt x="10800" y="21600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3365500" y="2463800"/>
              <a:ext cx="108254" cy="218430"/>
            </a:xfrm>
            <a:custGeom>
              <a:avLst/>
              <a:gdLst/>
              <a:ahLst/>
              <a:cxnLst/>
              <a:rect l="l" t="t" r="r" b="b"/>
              <a:pathLst>
                <a:path w="20010" h="21600" extrusionOk="0">
                  <a:moveTo>
                    <a:pt x="8362" y="0"/>
                  </a:moveTo>
                  <a:cubicBezTo>
                    <a:pt x="2962" y="0"/>
                    <a:pt x="-795" y="4898"/>
                    <a:pt x="144" y="10800"/>
                  </a:cubicBezTo>
                  <a:cubicBezTo>
                    <a:pt x="1083" y="16828"/>
                    <a:pt x="6248" y="21600"/>
                    <a:pt x="11648" y="21600"/>
                  </a:cubicBezTo>
                  <a:cubicBezTo>
                    <a:pt x="17048" y="21600"/>
                    <a:pt x="20805" y="16702"/>
                    <a:pt x="19866" y="10800"/>
                  </a:cubicBezTo>
                  <a:cubicBezTo>
                    <a:pt x="19162" y="4772"/>
                    <a:pt x="13996" y="0"/>
                    <a:pt x="8362" y="0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3416300" y="2590799"/>
              <a:ext cx="47219" cy="96498"/>
            </a:xfrm>
            <a:custGeom>
              <a:avLst/>
              <a:gdLst/>
              <a:ahLst/>
              <a:cxnLst/>
              <a:rect l="l" t="t" r="r" b="b"/>
              <a:pathLst>
                <a:path w="20597" h="21600" extrusionOk="0">
                  <a:moveTo>
                    <a:pt x="8914" y="0"/>
                  </a:moveTo>
                  <a:cubicBezTo>
                    <a:pt x="3376" y="0"/>
                    <a:pt x="-501" y="4832"/>
                    <a:pt x="53" y="10800"/>
                  </a:cubicBezTo>
                  <a:cubicBezTo>
                    <a:pt x="607" y="16768"/>
                    <a:pt x="6145" y="21600"/>
                    <a:pt x="11684" y="21600"/>
                  </a:cubicBezTo>
                  <a:cubicBezTo>
                    <a:pt x="17222" y="21600"/>
                    <a:pt x="21099" y="16768"/>
                    <a:pt x="20545" y="10800"/>
                  </a:cubicBezTo>
                  <a:cubicBezTo>
                    <a:pt x="19437" y="4832"/>
                    <a:pt x="14453" y="0"/>
                    <a:pt x="8914" y="0"/>
                  </a:cubicBezTo>
                  <a:close/>
                </a:path>
              </a:pathLst>
            </a:custGeom>
            <a:solidFill>
              <a:srgbClr val="FACDB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5448300" y="2336800"/>
              <a:ext cx="218475" cy="218430"/>
            </a:xfrm>
            <a:custGeom>
              <a:avLst/>
              <a:gdLst/>
              <a:ahLst/>
              <a:cxnLst/>
              <a:rect l="l" t="t" r="r" b="b"/>
              <a:pathLst>
                <a:path w="21477" h="21600" extrusionOk="0">
                  <a:moveTo>
                    <a:pt x="10739" y="21600"/>
                  </a:moveTo>
                  <a:cubicBezTo>
                    <a:pt x="16732" y="21600"/>
                    <a:pt x="21477" y="16702"/>
                    <a:pt x="21477" y="10800"/>
                  </a:cubicBezTo>
                  <a:cubicBezTo>
                    <a:pt x="21477" y="4772"/>
                    <a:pt x="16608" y="0"/>
                    <a:pt x="10739" y="0"/>
                  </a:cubicBezTo>
                  <a:cubicBezTo>
                    <a:pt x="4746" y="0"/>
                    <a:pt x="2" y="4898"/>
                    <a:pt x="2" y="10800"/>
                  </a:cubicBezTo>
                  <a:cubicBezTo>
                    <a:pt x="-123" y="16828"/>
                    <a:pt x="4746" y="21600"/>
                    <a:pt x="10739" y="21600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5105399" y="2400300"/>
              <a:ext cx="589302" cy="6883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1676" y="13749"/>
                  </a:lnTo>
                  <a:cubicBezTo>
                    <a:pt x="2653" y="9086"/>
                    <a:pt x="5353" y="5340"/>
                    <a:pt x="9729" y="2471"/>
                  </a:cubicBezTo>
                  <a:lnTo>
                    <a:pt x="13547" y="0"/>
                  </a:lnTo>
                  <a:lnTo>
                    <a:pt x="16386" y="2272"/>
                  </a:lnTo>
                  <a:cubicBezTo>
                    <a:pt x="19878" y="5061"/>
                    <a:pt x="21600" y="8568"/>
                    <a:pt x="21600" y="12633"/>
                  </a:cubicBezTo>
                  <a:lnTo>
                    <a:pt x="2150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DD99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5410199" y="2336800"/>
              <a:ext cx="124470" cy="2019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2770"/>
                  </a:moveTo>
                  <a:lnTo>
                    <a:pt x="3086" y="21600"/>
                  </a:lnTo>
                  <a:lnTo>
                    <a:pt x="21600" y="13177"/>
                  </a:lnTo>
                  <a:lnTo>
                    <a:pt x="19396" y="0"/>
                  </a:lnTo>
                  <a:lnTo>
                    <a:pt x="3086" y="543"/>
                  </a:lnTo>
                  <a:close/>
                </a:path>
              </a:pathLst>
            </a:custGeom>
            <a:solidFill>
              <a:srgbClr val="FAC2A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5410200" y="2336800"/>
              <a:ext cx="115560" cy="105652"/>
            </a:xfrm>
            <a:custGeom>
              <a:avLst/>
              <a:gdLst/>
              <a:ahLst/>
              <a:cxnLst/>
              <a:rect l="l" t="t" r="r" b="b"/>
              <a:pathLst>
                <a:path w="21600" h="19748" extrusionOk="0">
                  <a:moveTo>
                    <a:pt x="21600" y="14004"/>
                  </a:moveTo>
                  <a:lnTo>
                    <a:pt x="20176" y="0"/>
                  </a:lnTo>
                  <a:lnTo>
                    <a:pt x="2611" y="949"/>
                  </a:lnTo>
                  <a:lnTo>
                    <a:pt x="0" y="16853"/>
                  </a:lnTo>
                  <a:cubicBezTo>
                    <a:pt x="6171" y="21600"/>
                    <a:pt x="14479" y="20413"/>
                    <a:pt x="21600" y="14004"/>
                  </a:cubicBezTo>
                  <a:close/>
                </a:path>
              </a:pathLst>
            </a:custGeom>
            <a:solidFill>
              <a:srgbClr val="D4997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5511800" y="2881850"/>
              <a:ext cx="46980" cy="19936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18681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5295899" y="2108199"/>
              <a:ext cx="172746" cy="17274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21600"/>
                  </a:moveTo>
                  <a:cubicBezTo>
                    <a:pt x="16677" y="21600"/>
                    <a:pt x="21600" y="16676"/>
                    <a:pt x="21600" y="10800"/>
                  </a:cubicBezTo>
                  <a:cubicBezTo>
                    <a:pt x="21600" y="4924"/>
                    <a:pt x="16676" y="0"/>
                    <a:pt x="10800" y="0"/>
                  </a:cubicBezTo>
                  <a:cubicBezTo>
                    <a:pt x="4923" y="0"/>
                    <a:pt x="0" y="4924"/>
                    <a:pt x="0" y="10800"/>
                  </a:cubicBezTo>
                  <a:cubicBezTo>
                    <a:pt x="0" y="16676"/>
                    <a:pt x="4765" y="21600"/>
                    <a:pt x="10800" y="21600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5334000" y="2159000"/>
              <a:ext cx="234909" cy="268441"/>
            </a:xfrm>
            <a:custGeom>
              <a:avLst/>
              <a:gdLst/>
              <a:ahLst/>
              <a:cxnLst/>
              <a:rect l="l" t="t" r="r" b="b"/>
              <a:pathLst>
                <a:path w="15606" h="15322" extrusionOk="0">
                  <a:moveTo>
                    <a:pt x="1337" y="0"/>
                  </a:moveTo>
                  <a:cubicBezTo>
                    <a:pt x="-5497" y="21600"/>
                    <a:pt x="16103" y="19063"/>
                    <a:pt x="15597" y="507"/>
                  </a:cubicBezTo>
                  <a:lnTo>
                    <a:pt x="1337" y="0"/>
                  </a:lnTo>
                  <a:close/>
                </a:path>
              </a:pathLst>
            </a:custGeom>
            <a:solidFill>
              <a:srgbClr val="FACDB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5346699" y="2044699"/>
              <a:ext cx="251478" cy="25147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21600"/>
                  </a:moveTo>
                  <a:cubicBezTo>
                    <a:pt x="16691" y="21600"/>
                    <a:pt x="21600" y="16800"/>
                    <a:pt x="21600" y="10800"/>
                  </a:cubicBezTo>
                  <a:cubicBezTo>
                    <a:pt x="21600" y="4909"/>
                    <a:pt x="16800" y="0"/>
                    <a:pt x="10800" y="0"/>
                  </a:cubicBezTo>
                  <a:cubicBezTo>
                    <a:pt x="4909" y="0"/>
                    <a:pt x="0" y="4800"/>
                    <a:pt x="0" y="10800"/>
                  </a:cubicBezTo>
                  <a:cubicBezTo>
                    <a:pt x="109" y="16691"/>
                    <a:pt x="4909" y="21600"/>
                    <a:pt x="10800" y="21600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5473700" y="2184400"/>
              <a:ext cx="228582" cy="22858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21600"/>
                  </a:moveTo>
                  <a:cubicBezTo>
                    <a:pt x="16680" y="21600"/>
                    <a:pt x="21600" y="16800"/>
                    <a:pt x="21600" y="10800"/>
                  </a:cubicBezTo>
                  <a:cubicBezTo>
                    <a:pt x="21600" y="4920"/>
                    <a:pt x="16800" y="0"/>
                    <a:pt x="10800" y="0"/>
                  </a:cubicBezTo>
                  <a:cubicBezTo>
                    <a:pt x="4800" y="0"/>
                    <a:pt x="0" y="4800"/>
                    <a:pt x="0" y="10800"/>
                  </a:cubicBezTo>
                  <a:cubicBezTo>
                    <a:pt x="0" y="16800"/>
                    <a:pt x="4920" y="21600"/>
                    <a:pt x="10800" y="21600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17"/>
          <p:cNvSpPr txBox="1">
            <a:spLocks noGrp="1"/>
          </p:cNvSpPr>
          <p:nvPr>
            <p:ph type="dt" idx="10"/>
          </p:nvPr>
        </p:nvSpPr>
        <p:spPr>
          <a:xfrm>
            <a:off x="2124432" y="4767263"/>
            <a:ext cx="97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ftr" idx="11"/>
          </p:nvPr>
        </p:nvSpPr>
        <p:spPr>
          <a:xfrm>
            <a:off x="3292982" y="4767262"/>
            <a:ext cx="2558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6002539" y="4767263"/>
            <a:ext cx="67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27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2633"/>
              </a:buClr>
              <a:buSzPts val="3600"/>
              <a:buFont typeface="Calibri"/>
              <a:buNone/>
              <a:defRPr>
                <a:solidFill>
                  <a:srgbClr val="0326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2648583" y="1951663"/>
            <a:ext cx="3825900" cy="19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619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>
                <a:solidFill>
                  <a:schemeClr val="dk1"/>
                </a:solidFill>
              </a:defRPr>
            </a:lvl2pPr>
            <a:lvl3pPr marL="137160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4pPr>
            <a:lvl5pPr marL="2286000" lvl="4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123" name="Google Shape;123;p17" descr="A picture containing large, standing&#10;&#10;Description automatically generated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13132" y="3202442"/>
            <a:ext cx="588066" cy="1935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 descr="A picture containing large, standing&#10;&#10;Description automatically generated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8414824" y="60359"/>
            <a:ext cx="674899" cy="2221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">
  <p:cSld name="04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8"/>
          <p:cNvGrpSpPr/>
          <p:nvPr/>
        </p:nvGrpSpPr>
        <p:grpSpPr>
          <a:xfrm>
            <a:off x="402320" y="278763"/>
            <a:ext cx="8750806" cy="4488638"/>
            <a:chOff x="8267699" y="1765299"/>
            <a:chExt cx="2406646" cy="1234465"/>
          </a:xfrm>
        </p:grpSpPr>
        <p:sp>
          <p:nvSpPr>
            <p:cNvPr id="127" name="Google Shape;127;p18"/>
            <p:cNvSpPr/>
            <p:nvPr/>
          </p:nvSpPr>
          <p:spPr>
            <a:xfrm>
              <a:off x="8267699" y="1765299"/>
              <a:ext cx="451182" cy="462978"/>
            </a:xfrm>
            <a:custGeom>
              <a:avLst/>
              <a:gdLst/>
              <a:ahLst/>
              <a:cxnLst/>
              <a:rect l="l" t="t" r="r" b="b"/>
              <a:pathLst>
                <a:path w="20246" h="21397" extrusionOk="0">
                  <a:moveTo>
                    <a:pt x="4032" y="21397"/>
                  </a:moveTo>
                  <a:cubicBezTo>
                    <a:pt x="3975" y="21397"/>
                    <a:pt x="3918" y="21397"/>
                    <a:pt x="3861" y="21338"/>
                  </a:cubicBezTo>
                  <a:cubicBezTo>
                    <a:pt x="-869" y="16819"/>
                    <a:pt x="-1325" y="9364"/>
                    <a:pt x="2892" y="4317"/>
                  </a:cubicBezTo>
                  <a:cubicBezTo>
                    <a:pt x="5001" y="1793"/>
                    <a:pt x="7908" y="267"/>
                    <a:pt x="11156" y="32"/>
                  </a:cubicBezTo>
                  <a:cubicBezTo>
                    <a:pt x="14405" y="-203"/>
                    <a:pt x="17482" y="854"/>
                    <a:pt x="19933" y="3084"/>
                  </a:cubicBezTo>
                  <a:cubicBezTo>
                    <a:pt x="19990" y="3143"/>
                    <a:pt x="20104" y="3260"/>
                    <a:pt x="20161" y="3319"/>
                  </a:cubicBezTo>
                  <a:cubicBezTo>
                    <a:pt x="20275" y="3377"/>
                    <a:pt x="20275" y="3554"/>
                    <a:pt x="20161" y="3612"/>
                  </a:cubicBezTo>
                  <a:cubicBezTo>
                    <a:pt x="20104" y="3730"/>
                    <a:pt x="19933" y="3730"/>
                    <a:pt x="19876" y="3612"/>
                  </a:cubicBezTo>
                  <a:cubicBezTo>
                    <a:pt x="19819" y="3554"/>
                    <a:pt x="19705" y="3436"/>
                    <a:pt x="19648" y="3377"/>
                  </a:cubicBezTo>
                  <a:cubicBezTo>
                    <a:pt x="17311" y="1264"/>
                    <a:pt x="14348" y="208"/>
                    <a:pt x="11213" y="443"/>
                  </a:cubicBezTo>
                  <a:cubicBezTo>
                    <a:pt x="8136" y="677"/>
                    <a:pt x="5286" y="2145"/>
                    <a:pt x="3291" y="4610"/>
                  </a:cubicBezTo>
                  <a:cubicBezTo>
                    <a:pt x="-755" y="9482"/>
                    <a:pt x="-356" y="16701"/>
                    <a:pt x="4260" y="21045"/>
                  </a:cubicBezTo>
                  <a:cubicBezTo>
                    <a:pt x="4374" y="21104"/>
                    <a:pt x="4374" y="21280"/>
                    <a:pt x="4260" y="21338"/>
                  </a:cubicBezTo>
                  <a:cubicBezTo>
                    <a:pt x="4146" y="21397"/>
                    <a:pt x="4089" y="21397"/>
                    <a:pt x="4032" y="21397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8508999" y="2070099"/>
              <a:ext cx="2165346" cy="7530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490" y="21600"/>
                  </a:moveTo>
                  <a:lnTo>
                    <a:pt x="4725" y="21600"/>
                  </a:lnTo>
                  <a:cubicBezTo>
                    <a:pt x="4687" y="21600"/>
                    <a:pt x="4662" y="21600"/>
                    <a:pt x="4624" y="21600"/>
                  </a:cubicBezTo>
                  <a:cubicBezTo>
                    <a:pt x="2078" y="21418"/>
                    <a:pt x="0" y="14789"/>
                    <a:pt x="0" y="6811"/>
                  </a:cubicBezTo>
                  <a:cubicBezTo>
                    <a:pt x="0" y="6739"/>
                    <a:pt x="25" y="6666"/>
                    <a:pt x="51" y="6666"/>
                  </a:cubicBezTo>
                  <a:cubicBezTo>
                    <a:pt x="76" y="6666"/>
                    <a:pt x="101" y="6739"/>
                    <a:pt x="101" y="6811"/>
                  </a:cubicBezTo>
                  <a:cubicBezTo>
                    <a:pt x="101" y="14643"/>
                    <a:pt x="2141" y="21163"/>
                    <a:pt x="4637" y="21345"/>
                  </a:cubicBezTo>
                  <a:cubicBezTo>
                    <a:pt x="4675" y="21345"/>
                    <a:pt x="4700" y="21345"/>
                    <a:pt x="4738" y="21345"/>
                  </a:cubicBezTo>
                  <a:lnTo>
                    <a:pt x="11503" y="21345"/>
                  </a:lnTo>
                  <a:cubicBezTo>
                    <a:pt x="11528" y="21345"/>
                    <a:pt x="11554" y="21418"/>
                    <a:pt x="11554" y="21491"/>
                  </a:cubicBezTo>
                  <a:cubicBezTo>
                    <a:pt x="11554" y="21564"/>
                    <a:pt x="11528" y="21600"/>
                    <a:pt x="11490" y="21600"/>
                  </a:cubicBezTo>
                  <a:close/>
                  <a:moveTo>
                    <a:pt x="21562" y="291"/>
                  </a:moveTo>
                  <a:lnTo>
                    <a:pt x="5042" y="291"/>
                  </a:lnTo>
                  <a:cubicBezTo>
                    <a:pt x="5017" y="291"/>
                    <a:pt x="4991" y="219"/>
                    <a:pt x="4991" y="146"/>
                  </a:cubicBezTo>
                  <a:cubicBezTo>
                    <a:pt x="4991" y="73"/>
                    <a:pt x="5017" y="0"/>
                    <a:pt x="5042" y="0"/>
                  </a:cubicBezTo>
                  <a:lnTo>
                    <a:pt x="21549" y="0"/>
                  </a:lnTo>
                  <a:cubicBezTo>
                    <a:pt x="21575" y="0"/>
                    <a:pt x="21600" y="73"/>
                    <a:pt x="21600" y="146"/>
                  </a:cubicBezTo>
                  <a:cubicBezTo>
                    <a:pt x="21600" y="219"/>
                    <a:pt x="21587" y="291"/>
                    <a:pt x="21562" y="291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10096500" y="2552699"/>
              <a:ext cx="336216" cy="194292"/>
            </a:xfrm>
            <a:custGeom>
              <a:avLst/>
              <a:gdLst/>
              <a:ahLst/>
              <a:cxnLst/>
              <a:rect l="l" t="t" r="r" b="b"/>
              <a:pathLst>
                <a:path w="21580" h="21600" extrusionOk="0">
                  <a:moveTo>
                    <a:pt x="326" y="21600"/>
                  </a:moveTo>
                  <a:cubicBezTo>
                    <a:pt x="326" y="21600"/>
                    <a:pt x="326" y="21600"/>
                    <a:pt x="326" y="21600"/>
                  </a:cubicBezTo>
                  <a:cubicBezTo>
                    <a:pt x="163" y="21600"/>
                    <a:pt x="0" y="21318"/>
                    <a:pt x="0" y="21035"/>
                  </a:cubicBezTo>
                  <a:cubicBezTo>
                    <a:pt x="245" y="9318"/>
                    <a:pt x="5706" y="0"/>
                    <a:pt x="12552" y="0"/>
                  </a:cubicBezTo>
                  <a:cubicBezTo>
                    <a:pt x="15976" y="0"/>
                    <a:pt x="19155" y="2259"/>
                    <a:pt x="21519" y="6353"/>
                  </a:cubicBezTo>
                  <a:cubicBezTo>
                    <a:pt x="21600" y="6494"/>
                    <a:pt x="21600" y="6918"/>
                    <a:pt x="21519" y="7059"/>
                  </a:cubicBezTo>
                  <a:cubicBezTo>
                    <a:pt x="21437" y="7200"/>
                    <a:pt x="21192" y="7200"/>
                    <a:pt x="21111" y="7059"/>
                  </a:cubicBezTo>
                  <a:cubicBezTo>
                    <a:pt x="18829" y="3106"/>
                    <a:pt x="15813" y="988"/>
                    <a:pt x="12634" y="988"/>
                  </a:cubicBezTo>
                  <a:cubicBezTo>
                    <a:pt x="6113" y="988"/>
                    <a:pt x="897" y="9882"/>
                    <a:pt x="652" y="21035"/>
                  </a:cubicBezTo>
                  <a:cubicBezTo>
                    <a:pt x="652" y="21318"/>
                    <a:pt x="489" y="21600"/>
                    <a:pt x="326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10147300" y="2755900"/>
              <a:ext cx="337465" cy="243864"/>
            </a:xfrm>
            <a:custGeom>
              <a:avLst/>
              <a:gdLst/>
              <a:ahLst/>
              <a:cxnLst/>
              <a:rect l="l" t="t" r="r" b="b"/>
              <a:pathLst>
                <a:path w="21498" h="21600" extrusionOk="0">
                  <a:moveTo>
                    <a:pt x="4590" y="21600"/>
                  </a:moveTo>
                  <a:lnTo>
                    <a:pt x="4428" y="21600"/>
                  </a:lnTo>
                  <a:cubicBezTo>
                    <a:pt x="2244" y="21600"/>
                    <a:pt x="464" y="19463"/>
                    <a:pt x="60" y="16538"/>
                  </a:cubicBezTo>
                  <a:cubicBezTo>
                    <a:pt x="-102" y="15075"/>
                    <a:pt x="60" y="13612"/>
                    <a:pt x="626" y="12263"/>
                  </a:cubicBezTo>
                  <a:cubicBezTo>
                    <a:pt x="707" y="12038"/>
                    <a:pt x="869" y="12038"/>
                    <a:pt x="1031" y="12150"/>
                  </a:cubicBezTo>
                  <a:cubicBezTo>
                    <a:pt x="1192" y="12263"/>
                    <a:pt x="1192" y="12487"/>
                    <a:pt x="1111" y="12712"/>
                  </a:cubicBezTo>
                  <a:cubicBezTo>
                    <a:pt x="626" y="13837"/>
                    <a:pt x="464" y="15075"/>
                    <a:pt x="626" y="16425"/>
                  </a:cubicBezTo>
                  <a:cubicBezTo>
                    <a:pt x="950" y="18900"/>
                    <a:pt x="2568" y="20812"/>
                    <a:pt x="4428" y="20812"/>
                  </a:cubicBezTo>
                  <a:lnTo>
                    <a:pt x="4590" y="20812"/>
                  </a:lnTo>
                  <a:cubicBezTo>
                    <a:pt x="13327" y="20812"/>
                    <a:pt x="20608" y="11700"/>
                    <a:pt x="20851" y="450"/>
                  </a:cubicBezTo>
                  <a:cubicBezTo>
                    <a:pt x="20851" y="225"/>
                    <a:pt x="21013" y="112"/>
                    <a:pt x="21174" y="0"/>
                  </a:cubicBezTo>
                  <a:cubicBezTo>
                    <a:pt x="21336" y="0"/>
                    <a:pt x="21498" y="225"/>
                    <a:pt x="21498" y="450"/>
                  </a:cubicBezTo>
                  <a:cubicBezTo>
                    <a:pt x="21255" y="12150"/>
                    <a:pt x="13651" y="21600"/>
                    <a:pt x="4590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8331200" y="1828799"/>
              <a:ext cx="428987" cy="473946"/>
            </a:xfrm>
            <a:custGeom>
              <a:avLst/>
              <a:gdLst/>
              <a:ahLst/>
              <a:cxnLst/>
              <a:rect l="l" t="t" r="r" b="b"/>
              <a:pathLst>
                <a:path w="19302" h="20304" extrusionOk="0">
                  <a:moveTo>
                    <a:pt x="2938" y="15230"/>
                  </a:moveTo>
                  <a:cubicBezTo>
                    <a:pt x="-662" y="12074"/>
                    <a:pt x="-1005" y="6688"/>
                    <a:pt x="2195" y="3097"/>
                  </a:cubicBezTo>
                  <a:cubicBezTo>
                    <a:pt x="5509" y="-657"/>
                    <a:pt x="11452" y="-1038"/>
                    <a:pt x="15281" y="2172"/>
                  </a:cubicBezTo>
                  <a:cubicBezTo>
                    <a:pt x="15338" y="2226"/>
                    <a:pt x="15395" y="2281"/>
                    <a:pt x="15452" y="2335"/>
                  </a:cubicBezTo>
                  <a:cubicBezTo>
                    <a:pt x="20538" y="6742"/>
                    <a:pt x="20595" y="14686"/>
                    <a:pt x="15566" y="20127"/>
                  </a:cubicBezTo>
                  <a:cubicBezTo>
                    <a:pt x="15566" y="20127"/>
                    <a:pt x="15566" y="20127"/>
                    <a:pt x="15566" y="20127"/>
                  </a:cubicBezTo>
                  <a:cubicBezTo>
                    <a:pt x="15166" y="20562"/>
                    <a:pt x="14424" y="20127"/>
                    <a:pt x="14652" y="19583"/>
                  </a:cubicBezTo>
                  <a:cubicBezTo>
                    <a:pt x="14652" y="19583"/>
                    <a:pt x="14652" y="19528"/>
                    <a:pt x="14709" y="19528"/>
                  </a:cubicBezTo>
                  <a:cubicBezTo>
                    <a:pt x="15281" y="18005"/>
                    <a:pt x="13738" y="16590"/>
                    <a:pt x="12138" y="17080"/>
                  </a:cubicBezTo>
                  <a:cubicBezTo>
                    <a:pt x="9052" y="18114"/>
                    <a:pt x="5509" y="17515"/>
                    <a:pt x="2938" y="15230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8572500" y="2133599"/>
              <a:ext cx="2100600" cy="62991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4571" y="0"/>
                  </a:lnTo>
                  <a:lnTo>
                    <a:pt x="4571" y="0"/>
                  </a:lnTo>
                  <a:cubicBezTo>
                    <a:pt x="2899" y="0"/>
                    <a:pt x="2089" y="3048"/>
                    <a:pt x="1698" y="5879"/>
                  </a:cubicBezTo>
                  <a:cubicBezTo>
                    <a:pt x="1437" y="7795"/>
                    <a:pt x="601" y="7752"/>
                    <a:pt x="366" y="5792"/>
                  </a:cubicBezTo>
                  <a:cubicBezTo>
                    <a:pt x="366" y="5792"/>
                    <a:pt x="366" y="5748"/>
                    <a:pt x="353" y="5748"/>
                  </a:cubicBezTo>
                  <a:cubicBezTo>
                    <a:pt x="274" y="5139"/>
                    <a:pt x="0" y="5313"/>
                    <a:pt x="0" y="5966"/>
                  </a:cubicBezTo>
                  <a:cubicBezTo>
                    <a:pt x="0" y="5966"/>
                    <a:pt x="0" y="6010"/>
                    <a:pt x="0" y="6010"/>
                  </a:cubicBezTo>
                  <a:cubicBezTo>
                    <a:pt x="0" y="14502"/>
                    <a:pt x="1854" y="21426"/>
                    <a:pt x="4153" y="21600"/>
                  </a:cubicBezTo>
                  <a:cubicBezTo>
                    <a:pt x="4179" y="21600"/>
                    <a:pt x="4218" y="21600"/>
                    <a:pt x="4244" y="21600"/>
                  </a:cubicBezTo>
                  <a:lnTo>
                    <a:pt x="21587" y="21600"/>
                  </a:lnTo>
                  <a:lnTo>
                    <a:pt x="21587" y="0"/>
                  </a:ln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10159999" y="2616200"/>
              <a:ext cx="268060" cy="318799"/>
            </a:xfrm>
            <a:custGeom>
              <a:avLst/>
              <a:gdLst/>
              <a:ahLst/>
              <a:cxnLst/>
              <a:rect l="l" t="t" r="r" b="b"/>
              <a:pathLst>
                <a:path w="21402" h="21515" extrusionOk="0">
                  <a:moveTo>
                    <a:pt x="3" y="8743"/>
                  </a:moveTo>
                  <a:cubicBezTo>
                    <a:pt x="206" y="3943"/>
                    <a:pt x="4972" y="0"/>
                    <a:pt x="10651" y="0"/>
                  </a:cubicBezTo>
                  <a:cubicBezTo>
                    <a:pt x="16634" y="0"/>
                    <a:pt x="21502" y="4114"/>
                    <a:pt x="21401" y="9171"/>
                  </a:cubicBezTo>
                  <a:cubicBezTo>
                    <a:pt x="21401" y="9257"/>
                    <a:pt x="21401" y="9343"/>
                    <a:pt x="21401" y="9429"/>
                  </a:cubicBezTo>
                  <a:cubicBezTo>
                    <a:pt x="21198" y="16200"/>
                    <a:pt x="13896" y="21600"/>
                    <a:pt x="5074" y="21514"/>
                  </a:cubicBezTo>
                  <a:cubicBezTo>
                    <a:pt x="5074" y="21514"/>
                    <a:pt x="5074" y="21514"/>
                    <a:pt x="5074" y="21514"/>
                  </a:cubicBezTo>
                  <a:cubicBezTo>
                    <a:pt x="4364" y="21514"/>
                    <a:pt x="4161" y="20657"/>
                    <a:pt x="4871" y="20486"/>
                  </a:cubicBezTo>
                  <a:cubicBezTo>
                    <a:pt x="4871" y="20486"/>
                    <a:pt x="4972" y="20486"/>
                    <a:pt x="4972" y="20486"/>
                  </a:cubicBezTo>
                  <a:cubicBezTo>
                    <a:pt x="6798" y="19886"/>
                    <a:pt x="7001" y="17743"/>
                    <a:pt x="5277" y="16886"/>
                  </a:cubicBezTo>
                  <a:cubicBezTo>
                    <a:pt x="2032" y="15171"/>
                    <a:pt x="-98" y="12171"/>
                    <a:pt x="3" y="8743"/>
                  </a:cubicBezTo>
                  <a:close/>
                </a:path>
              </a:pathLst>
            </a:custGeom>
            <a:solidFill>
              <a:srgbClr val="8A9EAB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2423809" y="273844"/>
            <a:ext cx="6039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2633"/>
              </a:buClr>
              <a:buSzPts val="3600"/>
              <a:buFont typeface="Calibri"/>
              <a:buNone/>
              <a:defRPr>
                <a:solidFill>
                  <a:srgbClr val="0326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2423800" y="1707653"/>
            <a:ext cx="6039900" cy="2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619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>
                <a:solidFill>
                  <a:schemeClr val="dk1"/>
                </a:solidFill>
              </a:defRPr>
            </a:lvl2pPr>
            <a:lvl3pPr marL="137160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4pPr>
            <a:lvl5pPr marL="2286000" lvl="4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dt" idx="10"/>
          </p:nvPr>
        </p:nvSpPr>
        <p:spPr>
          <a:xfrm>
            <a:off x="618393" y="4767263"/>
            <a:ext cx="1091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ftr" idx="11"/>
          </p:nvPr>
        </p:nvSpPr>
        <p:spPr>
          <a:xfrm>
            <a:off x="1871700" y="4767262"/>
            <a:ext cx="572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7758354" y="4767263"/>
            <a:ext cx="75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39" name="Google Shape;139;p18" descr="A picture containing large, standing&#10;&#10;Description automatically generated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 rot="-5400000">
            <a:off x="6124430" y="3361905"/>
            <a:ext cx="509707" cy="1678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">
  <p:cSld name="05"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9"/>
          <p:cNvGrpSpPr/>
          <p:nvPr/>
        </p:nvGrpSpPr>
        <p:grpSpPr>
          <a:xfrm>
            <a:off x="19" y="271013"/>
            <a:ext cx="8865550" cy="4496321"/>
            <a:chOff x="10756899" y="1778000"/>
            <a:chExt cx="2393959" cy="1214139"/>
          </a:xfrm>
        </p:grpSpPr>
        <p:sp>
          <p:nvSpPr>
            <p:cNvPr id="142" name="Google Shape;142;p19"/>
            <p:cNvSpPr/>
            <p:nvPr/>
          </p:nvSpPr>
          <p:spPr>
            <a:xfrm>
              <a:off x="12712699" y="1778000"/>
              <a:ext cx="438159" cy="451532"/>
            </a:xfrm>
            <a:custGeom>
              <a:avLst/>
              <a:gdLst/>
              <a:ahLst/>
              <a:cxnLst/>
              <a:rect l="l" t="t" r="r" b="b"/>
              <a:pathLst>
                <a:path w="20250" h="21392" extrusionOk="0">
                  <a:moveTo>
                    <a:pt x="16244" y="21392"/>
                  </a:moveTo>
                  <a:cubicBezTo>
                    <a:pt x="16185" y="21392"/>
                    <a:pt x="16126" y="21392"/>
                    <a:pt x="16068" y="21332"/>
                  </a:cubicBezTo>
                  <a:cubicBezTo>
                    <a:pt x="16009" y="21211"/>
                    <a:pt x="16009" y="21091"/>
                    <a:pt x="16068" y="21031"/>
                  </a:cubicBezTo>
                  <a:cubicBezTo>
                    <a:pt x="20646" y="16699"/>
                    <a:pt x="21057" y="9479"/>
                    <a:pt x="17007" y="4605"/>
                  </a:cubicBezTo>
                  <a:cubicBezTo>
                    <a:pt x="14952" y="2139"/>
                    <a:pt x="12135" y="694"/>
                    <a:pt x="9024" y="454"/>
                  </a:cubicBezTo>
                  <a:cubicBezTo>
                    <a:pt x="5913" y="213"/>
                    <a:pt x="2920" y="1236"/>
                    <a:pt x="572" y="3402"/>
                  </a:cubicBezTo>
                  <a:cubicBezTo>
                    <a:pt x="513" y="3462"/>
                    <a:pt x="396" y="3522"/>
                    <a:pt x="337" y="3583"/>
                  </a:cubicBezTo>
                  <a:cubicBezTo>
                    <a:pt x="220" y="3643"/>
                    <a:pt x="102" y="3643"/>
                    <a:pt x="44" y="3583"/>
                  </a:cubicBezTo>
                  <a:cubicBezTo>
                    <a:pt x="-15" y="3462"/>
                    <a:pt x="-15" y="3342"/>
                    <a:pt x="44" y="3282"/>
                  </a:cubicBezTo>
                  <a:cubicBezTo>
                    <a:pt x="102" y="3222"/>
                    <a:pt x="220" y="3161"/>
                    <a:pt x="278" y="3041"/>
                  </a:cubicBezTo>
                  <a:cubicBezTo>
                    <a:pt x="2744" y="875"/>
                    <a:pt x="5855" y="-208"/>
                    <a:pt x="9083" y="33"/>
                  </a:cubicBezTo>
                  <a:cubicBezTo>
                    <a:pt x="12311" y="273"/>
                    <a:pt x="15246" y="1778"/>
                    <a:pt x="17359" y="4305"/>
                  </a:cubicBezTo>
                  <a:cubicBezTo>
                    <a:pt x="21585" y="9359"/>
                    <a:pt x="21115" y="16819"/>
                    <a:pt x="16361" y="21332"/>
                  </a:cubicBezTo>
                  <a:cubicBezTo>
                    <a:pt x="16361" y="21332"/>
                    <a:pt x="16302" y="21392"/>
                    <a:pt x="16244" y="21392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10756899" y="2070099"/>
              <a:ext cx="1664982" cy="10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34" y="21600"/>
                  </a:moveTo>
                  <a:lnTo>
                    <a:pt x="66" y="21600"/>
                  </a:lnTo>
                  <a:cubicBezTo>
                    <a:pt x="33" y="21600"/>
                    <a:pt x="0" y="16200"/>
                    <a:pt x="0" y="10800"/>
                  </a:cubicBezTo>
                  <a:cubicBezTo>
                    <a:pt x="0" y="5400"/>
                    <a:pt x="33" y="0"/>
                    <a:pt x="66" y="0"/>
                  </a:cubicBezTo>
                  <a:lnTo>
                    <a:pt x="21534" y="0"/>
                  </a:lnTo>
                  <a:cubicBezTo>
                    <a:pt x="21567" y="0"/>
                    <a:pt x="21600" y="5400"/>
                    <a:pt x="21600" y="10800"/>
                  </a:cubicBezTo>
                  <a:cubicBezTo>
                    <a:pt x="21600" y="16200"/>
                    <a:pt x="21567" y="21600"/>
                    <a:pt x="21534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11798300" y="2298700"/>
              <a:ext cx="1116342" cy="5232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410" y="21600"/>
                  </a:moveTo>
                  <a:lnTo>
                    <a:pt x="98" y="21600"/>
                  </a:lnTo>
                  <a:cubicBezTo>
                    <a:pt x="49" y="21600"/>
                    <a:pt x="0" y="21495"/>
                    <a:pt x="0" y="21390"/>
                  </a:cubicBezTo>
                  <a:cubicBezTo>
                    <a:pt x="0" y="21285"/>
                    <a:pt x="49" y="21181"/>
                    <a:pt x="98" y="21181"/>
                  </a:cubicBezTo>
                  <a:lnTo>
                    <a:pt x="12410" y="21181"/>
                  </a:lnTo>
                  <a:cubicBezTo>
                    <a:pt x="12483" y="21181"/>
                    <a:pt x="12532" y="21181"/>
                    <a:pt x="12606" y="21181"/>
                  </a:cubicBezTo>
                  <a:cubicBezTo>
                    <a:pt x="17472" y="20918"/>
                    <a:pt x="21403" y="11534"/>
                    <a:pt x="21403" y="210"/>
                  </a:cubicBezTo>
                  <a:cubicBezTo>
                    <a:pt x="21403" y="105"/>
                    <a:pt x="21453" y="0"/>
                    <a:pt x="21502" y="0"/>
                  </a:cubicBezTo>
                  <a:cubicBezTo>
                    <a:pt x="21551" y="0"/>
                    <a:pt x="21600" y="105"/>
                    <a:pt x="21600" y="210"/>
                  </a:cubicBezTo>
                  <a:cubicBezTo>
                    <a:pt x="21600" y="11744"/>
                    <a:pt x="17570" y="21338"/>
                    <a:pt x="12606" y="21548"/>
                  </a:cubicBezTo>
                  <a:cubicBezTo>
                    <a:pt x="12557" y="21600"/>
                    <a:pt x="12483" y="21600"/>
                    <a:pt x="12410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10934699" y="2743199"/>
              <a:ext cx="336213" cy="248940"/>
            </a:xfrm>
            <a:custGeom>
              <a:avLst/>
              <a:gdLst/>
              <a:ahLst/>
              <a:cxnLst/>
              <a:rect l="l" t="t" r="r" b="b"/>
              <a:pathLst>
                <a:path w="21497" h="21600" extrusionOk="0">
                  <a:moveTo>
                    <a:pt x="16971" y="21600"/>
                  </a:moveTo>
                  <a:cubicBezTo>
                    <a:pt x="7877" y="21600"/>
                    <a:pt x="244" y="12233"/>
                    <a:pt x="0" y="882"/>
                  </a:cubicBezTo>
                  <a:cubicBezTo>
                    <a:pt x="0" y="771"/>
                    <a:pt x="0" y="661"/>
                    <a:pt x="0" y="441"/>
                  </a:cubicBezTo>
                  <a:cubicBezTo>
                    <a:pt x="0" y="220"/>
                    <a:pt x="162" y="0"/>
                    <a:pt x="325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487" y="0"/>
                    <a:pt x="650" y="220"/>
                    <a:pt x="650" y="441"/>
                  </a:cubicBezTo>
                  <a:cubicBezTo>
                    <a:pt x="650" y="551"/>
                    <a:pt x="650" y="771"/>
                    <a:pt x="650" y="882"/>
                  </a:cubicBezTo>
                  <a:cubicBezTo>
                    <a:pt x="893" y="11902"/>
                    <a:pt x="8202" y="20829"/>
                    <a:pt x="16971" y="20829"/>
                  </a:cubicBezTo>
                  <a:cubicBezTo>
                    <a:pt x="16971" y="20829"/>
                    <a:pt x="16971" y="20829"/>
                    <a:pt x="16971" y="20829"/>
                  </a:cubicBezTo>
                  <a:lnTo>
                    <a:pt x="17134" y="20829"/>
                  </a:lnTo>
                  <a:cubicBezTo>
                    <a:pt x="19001" y="20829"/>
                    <a:pt x="20544" y="18955"/>
                    <a:pt x="20869" y="16531"/>
                  </a:cubicBezTo>
                  <a:cubicBezTo>
                    <a:pt x="21032" y="15318"/>
                    <a:pt x="20869" y="13996"/>
                    <a:pt x="20382" y="12894"/>
                  </a:cubicBezTo>
                  <a:cubicBezTo>
                    <a:pt x="20301" y="12673"/>
                    <a:pt x="20382" y="12453"/>
                    <a:pt x="20463" y="12343"/>
                  </a:cubicBezTo>
                  <a:cubicBezTo>
                    <a:pt x="20626" y="12233"/>
                    <a:pt x="20788" y="12343"/>
                    <a:pt x="20869" y="12453"/>
                  </a:cubicBezTo>
                  <a:cubicBezTo>
                    <a:pt x="21438" y="13665"/>
                    <a:pt x="21600" y="15208"/>
                    <a:pt x="21438" y="16641"/>
                  </a:cubicBezTo>
                  <a:cubicBezTo>
                    <a:pt x="21032" y="19506"/>
                    <a:pt x="19245" y="21600"/>
                    <a:pt x="17134" y="21600"/>
                  </a:cubicBezTo>
                  <a:lnTo>
                    <a:pt x="16971" y="21600"/>
                  </a:ln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12674599" y="1828799"/>
              <a:ext cx="428987" cy="473946"/>
            </a:xfrm>
            <a:custGeom>
              <a:avLst/>
              <a:gdLst/>
              <a:ahLst/>
              <a:cxnLst/>
              <a:rect l="l" t="t" r="r" b="b"/>
              <a:pathLst>
                <a:path w="19302" h="20304" extrusionOk="0">
                  <a:moveTo>
                    <a:pt x="16364" y="15230"/>
                  </a:moveTo>
                  <a:cubicBezTo>
                    <a:pt x="19964" y="12074"/>
                    <a:pt x="20307" y="6688"/>
                    <a:pt x="17107" y="3097"/>
                  </a:cubicBezTo>
                  <a:cubicBezTo>
                    <a:pt x="13793" y="-657"/>
                    <a:pt x="7850" y="-1038"/>
                    <a:pt x="4021" y="2172"/>
                  </a:cubicBezTo>
                  <a:cubicBezTo>
                    <a:pt x="3964" y="2226"/>
                    <a:pt x="3907" y="2281"/>
                    <a:pt x="3850" y="2335"/>
                  </a:cubicBezTo>
                  <a:cubicBezTo>
                    <a:pt x="-1236" y="6742"/>
                    <a:pt x="-1293" y="14686"/>
                    <a:pt x="3736" y="20127"/>
                  </a:cubicBezTo>
                  <a:cubicBezTo>
                    <a:pt x="3736" y="20127"/>
                    <a:pt x="3736" y="20127"/>
                    <a:pt x="3736" y="20127"/>
                  </a:cubicBezTo>
                  <a:cubicBezTo>
                    <a:pt x="4136" y="20562"/>
                    <a:pt x="4878" y="20127"/>
                    <a:pt x="4650" y="19583"/>
                  </a:cubicBezTo>
                  <a:cubicBezTo>
                    <a:pt x="4650" y="19583"/>
                    <a:pt x="4650" y="19528"/>
                    <a:pt x="4593" y="19528"/>
                  </a:cubicBezTo>
                  <a:cubicBezTo>
                    <a:pt x="4021" y="18005"/>
                    <a:pt x="5564" y="16590"/>
                    <a:pt x="7164" y="17080"/>
                  </a:cubicBezTo>
                  <a:cubicBezTo>
                    <a:pt x="10250" y="18114"/>
                    <a:pt x="13793" y="17515"/>
                    <a:pt x="16364" y="15230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10756900" y="2133599"/>
              <a:ext cx="2099304" cy="62991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17026" y="0"/>
                  </a:lnTo>
                  <a:lnTo>
                    <a:pt x="17026" y="0"/>
                  </a:lnTo>
                  <a:cubicBezTo>
                    <a:pt x="18699" y="0"/>
                    <a:pt x="19509" y="3048"/>
                    <a:pt x="19901" y="5879"/>
                  </a:cubicBezTo>
                  <a:cubicBezTo>
                    <a:pt x="20163" y="7795"/>
                    <a:pt x="20999" y="7752"/>
                    <a:pt x="21234" y="5792"/>
                  </a:cubicBezTo>
                  <a:cubicBezTo>
                    <a:pt x="21234" y="5792"/>
                    <a:pt x="21234" y="5748"/>
                    <a:pt x="21247" y="5748"/>
                  </a:cubicBezTo>
                  <a:cubicBezTo>
                    <a:pt x="21326" y="5139"/>
                    <a:pt x="21600" y="5313"/>
                    <a:pt x="21600" y="5966"/>
                  </a:cubicBezTo>
                  <a:cubicBezTo>
                    <a:pt x="21600" y="5966"/>
                    <a:pt x="21600" y="6010"/>
                    <a:pt x="21600" y="6010"/>
                  </a:cubicBezTo>
                  <a:cubicBezTo>
                    <a:pt x="21600" y="14502"/>
                    <a:pt x="19744" y="21426"/>
                    <a:pt x="17445" y="21600"/>
                  </a:cubicBezTo>
                  <a:cubicBezTo>
                    <a:pt x="17419" y="21600"/>
                    <a:pt x="17379" y="21600"/>
                    <a:pt x="17353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10998200" y="2616200"/>
              <a:ext cx="268060" cy="318799"/>
            </a:xfrm>
            <a:custGeom>
              <a:avLst/>
              <a:gdLst/>
              <a:ahLst/>
              <a:cxnLst/>
              <a:rect l="l" t="t" r="r" b="b"/>
              <a:pathLst>
                <a:path w="21402" h="21515" extrusionOk="0">
                  <a:moveTo>
                    <a:pt x="21399" y="8743"/>
                  </a:moveTo>
                  <a:cubicBezTo>
                    <a:pt x="21196" y="3943"/>
                    <a:pt x="16430" y="0"/>
                    <a:pt x="10751" y="0"/>
                  </a:cubicBezTo>
                  <a:cubicBezTo>
                    <a:pt x="4768" y="0"/>
                    <a:pt x="-100" y="4114"/>
                    <a:pt x="1" y="9171"/>
                  </a:cubicBezTo>
                  <a:cubicBezTo>
                    <a:pt x="1" y="9257"/>
                    <a:pt x="1" y="9343"/>
                    <a:pt x="1" y="9429"/>
                  </a:cubicBezTo>
                  <a:cubicBezTo>
                    <a:pt x="204" y="16200"/>
                    <a:pt x="7506" y="21600"/>
                    <a:pt x="16328" y="21514"/>
                  </a:cubicBezTo>
                  <a:cubicBezTo>
                    <a:pt x="16328" y="21514"/>
                    <a:pt x="16328" y="21514"/>
                    <a:pt x="16328" y="21514"/>
                  </a:cubicBezTo>
                  <a:cubicBezTo>
                    <a:pt x="17038" y="21514"/>
                    <a:pt x="17241" y="20657"/>
                    <a:pt x="16531" y="20486"/>
                  </a:cubicBezTo>
                  <a:cubicBezTo>
                    <a:pt x="16531" y="20486"/>
                    <a:pt x="16430" y="20486"/>
                    <a:pt x="16430" y="20486"/>
                  </a:cubicBezTo>
                  <a:cubicBezTo>
                    <a:pt x="14604" y="19886"/>
                    <a:pt x="14401" y="17743"/>
                    <a:pt x="16125" y="16886"/>
                  </a:cubicBezTo>
                  <a:cubicBezTo>
                    <a:pt x="19472" y="15171"/>
                    <a:pt x="21500" y="12171"/>
                    <a:pt x="21399" y="8743"/>
                  </a:cubicBezTo>
                  <a:close/>
                </a:path>
              </a:pathLst>
            </a:custGeom>
            <a:solidFill>
              <a:srgbClr val="8A9EAB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6211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2633"/>
              </a:buClr>
              <a:buSzPts val="3600"/>
              <a:buFont typeface="Calibri"/>
              <a:buNone/>
              <a:defRPr>
                <a:solidFill>
                  <a:srgbClr val="0326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628650" y="1653647"/>
            <a:ext cx="6211500" cy="21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619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>
                <a:solidFill>
                  <a:schemeClr val="dk1"/>
                </a:solidFill>
              </a:defRPr>
            </a:lvl2pPr>
            <a:lvl3pPr marL="137160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4pPr>
            <a:lvl5pPr marL="2286000" lvl="4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dt" idx="10"/>
          </p:nvPr>
        </p:nvSpPr>
        <p:spPr>
          <a:xfrm>
            <a:off x="618393" y="4767263"/>
            <a:ext cx="1091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ftr" idx="11"/>
          </p:nvPr>
        </p:nvSpPr>
        <p:spPr>
          <a:xfrm>
            <a:off x="1871700" y="4767262"/>
            <a:ext cx="572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sldNum" idx="12"/>
          </p:nvPr>
        </p:nvSpPr>
        <p:spPr>
          <a:xfrm>
            <a:off x="7758354" y="4767263"/>
            <a:ext cx="75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54" name="Google Shape;154;p19" descr="A picture containing large, standing&#10;&#10;Description automatically generated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 rot="-5400000">
            <a:off x="2633895" y="3361905"/>
            <a:ext cx="509707" cy="1678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">
  <p:cSld name="06"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0"/>
          <p:cNvGrpSpPr/>
          <p:nvPr/>
        </p:nvGrpSpPr>
        <p:grpSpPr>
          <a:xfrm>
            <a:off x="355558" y="273967"/>
            <a:ext cx="8433047" cy="4595953"/>
            <a:chOff x="863599" y="3225799"/>
            <a:chExt cx="2202185" cy="1200176"/>
          </a:xfrm>
        </p:grpSpPr>
        <p:sp>
          <p:nvSpPr>
            <p:cNvPr id="157" name="Google Shape;157;p20"/>
            <p:cNvSpPr/>
            <p:nvPr/>
          </p:nvSpPr>
          <p:spPr>
            <a:xfrm>
              <a:off x="1219200" y="3327399"/>
              <a:ext cx="1846584" cy="10985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59" y="21600"/>
                  </a:moveTo>
                  <a:cubicBezTo>
                    <a:pt x="30" y="21600"/>
                    <a:pt x="0" y="21550"/>
                    <a:pt x="0" y="21500"/>
                  </a:cubicBezTo>
                  <a:cubicBezTo>
                    <a:pt x="0" y="21450"/>
                    <a:pt x="30" y="21400"/>
                    <a:pt x="59" y="21400"/>
                  </a:cubicBezTo>
                  <a:cubicBezTo>
                    <a:pt x="936" y="21400"/>
                    <a:pt x="1753" y="20851"/>
                    <a:pt x="2243" y="19902"/>
                  </a:cubicBezTo>
                  <a:cubicBezTo>
                    <a:pt x="2273" y="19852"/>
                    <a:pt x="2303" y="19827"/>
                    <a:pt x="2347" y="19827"/>
                  </a:cubicBezTo>
                  <a:lnTo>
                    <a:pt x="19045" y="19827"/>
                  </a:lnTo>
                  <a:cubicBezTo>
                    <a:pt x="20397" y="19827"/>
                    <a:pt x="21496" y="17979"/>
                    <a:pt x="21496" y="15707"/>
                  </a:cubicBezTo>
                  <a:lnTo>
                    <a:pt x="21496" y="4320"/>
                  </a:lnTo>
                  <a:cubicBezTo>
                    <a:pt x="21496" y="2048"/>
                    <a:pt x="20397" y="200"/>
                    <a:pt x="19045" y="200"/>
                  </a:cubicBezTo>
                  <a:lnTo>
                    <a:pt x="10845" y="200"/>
                  </a:lnTo>
                  <a:cubicBezTo>
                    <a:pt x="10815" y="200"/>
                    <a:pt x="10785" y="150"/>
                    <a:pt x="10785" y="100"/>
                  </a:cubicBezTo>
                  <a:cubicBezTo>
                    <a:pt x="10785" y="50"/>
                    <a:pt x="10815" y="0"/>
                    <a:pt x="10845" y="0"/>
                  </a:cubicBezTo>
                  <a:lnTo>
                    <a:pt x="19045" y="0"/>
                  </a:lnTo>
                  <a:cubicBezTo>
                    <a:pt x="20456" y="0"/>
                    <a:pt x="21600" y="1923"/>
                    <a:pt x="21600" y="4295"/>
                  </a:cubicBezTo>
                  <a:lnTo>
                    <a:pt x="21600" y="15682"/>
                  </a:lnTo>
                  <a:cubicBezTo>
                    <a:pt x="21600" y="18054"/>
                    <a:pt x="20456" y="19977"/>
                    <a:pt x="19045" y="19977"/>
                  </a:cubicBezTo>
                  <a:lnTo>
                    <a:pt x="2347" y="19977"/>
                  </a:lnTo>
                  <a:cubicBezTo>
                    <a:pt x="2347" y="19977"/>
                    <a:pt x="2332" y="19977"/>
                    <a:pt x="2332" y="20002"/>
                  </a:cubicBezTo>
                  <a:cubicBezTo>
                    <a:pt x="1827" y="21001"/>
                    <a:pt x="966" y="21600"/>
                    <a:pt x="59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1193800" y="3251200"/>
              <a:ext cx="798822" cy="5219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059" y="21600"/>
                  </a:moveTo>
                  <a:cubicBezTo>
                    <a:pt x="16930" y="21600"/>
                    <a:pt x="14972" y="20391"/>
                    <a:pt x="13805" y="18289"/>
                  </a:cubicBezTo>
                  <a:cubicBezTo>
                    <a:pt x="13805" y="18289"/>
                    <a:pt x="13770" y="18236"/>
                    <a:pt x="13770" y="18236"/>
                  </a:cubicBezTo>
                  <a:cubicBezTo>
                    <a:pt x="13702" y="18236"/>
                    <a:pt x="13633" y="18131"/>
                    <a:pt x="13633" y="18026"/>
                  </a:cubicBezTo>
                  <a:cubicBezTo>
                    <a:pt x="13633" y="17921"/>
                    <a:pt x="13702" y="17816"/>
                    <a:pt x="13770" y="17816"/>
                  </a:cubicBezTo>
                  <a:cubicBezTo>
                    <a:pt x="13873" y="17816"/>
                    <a:pt x="13942" y="17869"/>
                    <a:pt x="14011" y="17974"/>
                  </a:cubicBezTo>
                  <a:cubicBezTo>
                    <a:pt x="15144" y="19971"/>
                    <a:pt x="17033" y="21127"/>
                    <a:pt x="19059" y="21127"/>
                  </a:cubicBezTo>
                  <a:cubicBezTo>
                    <a:pt x="19849" y="21127"/>
                    <a:pt x="20535" y="20286"/>
                    <a:pt x="20638" y="19077"/>
                  </a:cubicBezTo>
                  <a:cubicBezTo>
                    <a:pt x="20741" y="17921"/>
                    <a:pt x="20295" y="16818"/>
                    <a:pt x="19505" y="16450"/>
                  </a:cubicBezTo>
                  <a:cubicBezTo>
                    <a:pt x="19402" y="16397"/>
                    <a:pt x="19334" y="16292"/>
                    <a:pt x="19299" y="16082"/>
                  </a:cubicBezTo>
                  <a:cubicBezTo>
                    <a:pt x="19265" y="15977"/>
                    <a:pt x="19299" y="15766"/>
                    <a:pt x="19402" y="15609"/>
                  </a:cubicBezTo>
                  <a:cubicBezTo>
                    <a:pt x="20638" y="13980"/>
                    <a:pt x="21325" y="11615"/>
                    <a:pt x="21325" y="9092"/>
                  </a:cubicBezTo>
                  <a:cubicBezTo>
                    <a:pt x="21325" y="4309"/>
                    <a:pt x="18784" y="420"/>
                    <a:pt x="15659" y="420"/>
                  </a:cubicBezTo>
                  <a:lnTo>
                    <a:pt x="137" y="420"/>
                  </a:lnTo>
                  <a:cubicBezTo>
                    <a:pt x="69" y="420"/>
                    <a:pt x="0" y="315"/>
                    <a:pt x="0" y="210"/>
                  </a:cubicBezTo>
                  <a:cubicBezTo>
                    <a:pt x="0" y="105"/>
                    <a:pt x="69" y="0"/>
                    <a:pt x="137" y="0"/>
                  </a:cubicBezTo>
                  <a:lnTo>
                    <a:pt x="15693" y="0"/>
                  </a:lnTo>
                  <a:cubicBezTo>
                    <a:pt x="18956" y="0"/>
                    <a:pt x="21600" y="4047"/>
                    <a:pt x="21600" y="9039"/>
                  </a:cubicBezTo>
                  <a:cubicBezTo>
                    <a:pt x="21600" y="11667"/>
                    <a:pt x="20879" y="14137"/>
                    <a:pt x="19574" y="15819"/>
                  </a:cubicBezTo>
                  <a:cubicBezTo>
                    <a:pt x="19540" y="15819"/>
                    <a:pt x="19540" y="15872"/>
                    <a:pt x="19540" y="15924"/>
                  </a:cubicBezTo>
                  <a:cubicBezTo>
                    <a:pt x="19540" y="15977"/>
                    <a:pt x="19540" y="15977"/>
                    <a:pt x="19574" y="15977"/>
                  </a:cubicBezTo>
                  <a:cubicBezTo>
                    <a:pt x="20467" y="16397"/>
                    <a:pt x="21016" y="17711"/>
                    <a:pt x="20879" y="19025"/>
                  </a:cubicBezTo>
                  <a:cubicBezTo>
                    <a:pt x="20741" y="20601"/>
                    <a:pt x="19986" y="21600"/>
                    <a:pt x="19059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927100" y="3467100"/>
              <a:ext cx="224802" cy="2235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990" y="21600"/>
                  </a:moveTo>
                  <a:cubicBezTo>
                    <a:pt x="9397" y="21600"/>
                    <a:pt x="0" y="12150"/>
                    <a:pt x="0" y="491"/>
                  </a:cubicBezTo>
                  <a:cubicBezTo>
                    <a:pt x="0" y="245"/>
                    <a:pt x="244" y="0"/>
                    <a:pt x="488" y="0"/>
                  </a:cubicBezTo>
                  <a:cubicBezTo>
                    <a:pt x="732" y="0"/>
                    <a:pt x="976" y="245"/>
                    <a:pt x="976" y="491"/>
                  </a:cubicBezTo>
                  <a:cubicBezTo>
                    <a:pt x="976" y="11659"/>
                    <a:pt x="10007" y="20741"/>
                    <a:pt x="21112" y="20741"/>
                  </a:cubicBezTo>
                  <a:cubicBezTo>
                    <a:pt x="21356" y="20741"/>
                    <a:pt x="21600" y="20986"/>
                    <a:pt x="21600" y="21232"/>
                  </a:cubicBezTo>
                  <a:cubicBezTo>
                    <a:pt x="21600" y="21477"/>
                    <a:pt x="21234" y="21600"/>
                    <a:pt x="20990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863599" y="3225799"/>
              <a:ext cx="332748" cy="19683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489" y="4459"/>
                  </a:moveTo>
                  <a:lnTo>
                    <a:pt x="7337" y="4459"/>
                  </a:lnTo>
                  <a:cubicBezTo>
                    <a:pt x="6760" y="4459"/>
                    <a:pt x="6183" y="4041"/>
                    <a:pt x="5771" y="3205"/>
                  </a:cubicBezTo>
                  <a:cubicBezTo>
                    <a:pt x="4782" y="1254"/>
                    <a:pt x="3050" y="0"/>
                    <a:pt x="989" y="0"/>
                  </a:cubicBezTo>
                  <a:cubicBezTo>
                    <a:pt x="989" y="0"/>
                    <a:pt x="989" y="0"/>
                    <a:pt x="989" y="0"/>
                  </a:cubicBezTo>
                  <a:cubicBezTo>
                    <a:pt x="742" y="0"/>
                    <a:pt x="660" y="418"/>
                    <a:pt x="907" y="557"/>
                  </a:cubicBezTo>
                  <a:cubicBezTo>
                    <a:pt x="907" y="557"/>
                    <a:pt x="907" y="557"/>
                    <a:pt x="989" y="557"/>
                  </a:cubicBezTo>
                  <a:cubicBezTo>
                    <a:pt x="2556" y="1394"/>
                    <a:pt x="2885" y="4738"/>
                    <a:pt x="1731" y="6550"/>
                  </a:cubicBezTo>
                  <a:cubicBezTo>
                    <a:pt x="660" y="8083"/>
                    <a:pt x="0" y="10452"/>
                    <a:pt x="0" y="12960"/>
                  </a:cubicBezTo>
                  <a:lnTo>
                    <a:pt x="0" y="12960"/>
                  </a:lnTo>
                  <a:cubicBezTo>
                    <a:pt x="0" y="17698"/>
                    <a:pt x="2308" y="21600"/>
                    <a:pt x="5111" y="21600"/>
                  </a:cubicBezTo>
                  <a:lnTo>
                    <a:pt x="16489" y="21600"/>
                  </a:lnTo>
                  <a:cubicBezTo>
                    <a:pt x="19292" y="21600"/>
                    <a:pt x="21600" y="17698"/>
                    <a:pt x="21600" y="12960"/>
                  </a:cubicBezTo>
                  <a:lnTo>
                    <a:pt x="21600" y="12960"/>
                  </a:lnTo>
                  <a:cubicBezTo>
                    <a:pt x="21600" y="8361"/>
                    <a:pt x="19292" y="4459"/>
                    <a:pt x="16489" y="4459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1193799" y="3390900"/>
              <a:ext cx="1812294" cy="9741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62" y="0"/>
                  </a:moveTo>
                  <a:lnTo>
                    <a:pt x="19723" y="0"/>
                  </a:lnTo>
                  <a:cubicBezTo>
                    <a:pt x="20752" y="0"/>
                    <a:pt x="21600" y="1549"/>
                    <a:pt x="21600" y="3492"/>
                  </a:cubicBezTo>
                  <a:lnTo>
                    <a:pt x="21600" y="3492"/>
                  </a:lnTo>
                  <a:lnTo>
                    <a:pt x="21600" y="16334"/>
                  </a:lnTo>
                  <a:lnTo>
                    <a:pt x="21600" y="16334"/>
                  </a:lnTo>
                  <a:cubicBezTo>
                    <a:pt x="21600" y="18249"/>
                    <a:pt x="20767" y="19826"/>
                    <a:pt x="19723" y="19826"/>
                  </a:cubicBezTo>
                  <a:lnTo>
                    <a:pt x="2709" y="19826"/>
                  </a:lnTo>
                  <a:cubicBezTo>
                    <a:pt x="2482" y="19826"/>
                    <a:pt x="2270" y="19995"/>
                    <a:pt x="2134" y="20305"/>
                  </a:cubicBezTo>
                  <a:cubicBezTo>
                    <a:pt x="1771" y="21093"/>
                    <a:pt x="1120" y="21600"/>
                    <a:pt x="378" y="21600"/>
                  </a:cubicBezTo>
                  <a:cubicBezTo>
                    <a:pt x="378" y="21600"/>
                    <a:pt x="378" y="21600"/>
                    <a:pt x="378" y="21600"/>
                  </a:cubicBezTo>
                  <a:cubicBezTo>
                    <a:pt x="288" y="21600"/>
                    <a:pt x="272" y="21431"/>
                    <a:pt x="348" y="21375"/>
                  </a:cubicBezTo>
                  <a:cubicBezTo>
                    <a:pt x="348" y="21375"/>
                    <a:pt x="363" y="21375"/>
                    <a:pt x="363" y="21375"/>
                  </a:cubicBezTo>
                  <a:cubicBezTo>
                    <a:pt x="923" y="21037"/>
                    <a:pt x="1075" y="19685"/>
                    <a:pt x="636" y="18953"/>
                  </a:cubicBezTo>
                  <a:cubicBezTo>
                    <a:pt x="242" y="18305"/>
                    <a:pt x="0" y="17376"/>
                    <a:pt x="0" y="16334"/>
                  </a:cubicBezTo>
                  <a:lnTo>
                    <a:pt x="0" y="16334"/>
                  </a:lnTo>
                  <a:lnTo>
                    <a:pt x="0" y="3492"/>
                  </a:lnTo>
                  <a:lnTo>
                    <a:pt x="0" y="3492"/>
                  </a:lnTo>
                  <a:cubicBezTo>
                    <a:pt x="0" y="1577"/>
                    <a:pt x="833" y="0"/>
                    <a:pt x="1862" y="0"/>
                  </a:cubicBezTo>
                  <a:close/>
                </a:path>
              </a:pathLst>
            </a:custGeom>
            <a:solidFill>
              <a:srgbClr val="EEF1F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990599" y="3314699"/>
              <a:ext cx="941058" cy="3949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8612"/>
                  </a:moveTo>
                  <a:lnTo>
                    <a:pt x="21600" y="8612"/>
                  </a:lnTo>
                  <a:cubicBezTo>
                    <a:pt x="21600" y="3889"/>
                    <a:pt x="19997" y="0"/>
                    <a:pt x="17985" y="0"/>
                  </a:cubicBezTo>
                  <a:lnTo>
                    <a:pt x="3615" y="0"/>
                  </a:lnTo>
                  <a:cubicBezTo>
                    <a:pt x="1632" y="0"/>
                    <a:pt x="0" y="3820"/>
                    <a:pt x="0" y="8612"/>
                  </a:cubicBezTo>
                  <a:lnTo>
                    <a:pt x="0" y="8612"/>
                  </a:lnTo>
                  <a:cubicBezTo>
                    <a:pt x="0" y="13335"/>
                    <a:pt x="1603" y="17224"/>
                    <a:pt x="3615" y="17224"/>
                  </a:cubicBezTo>
                  <a:lnTo>
                    <a:pt x="16382" y="17224"/>
                  </a:lnTo>
                  <a:cubicBezTo>
                    <a:pt x="16819" y="17224"/>
                    <a:pt x="17228" y="17641"/>
                    <a:pt x="17490" y="18405"/>
                  </a:cubicBezTo>
                  <a:cubicBezTo>
                    <a:pt x="18189" y="20350"/>
                    <a:pt x="19443" y="21600"/>
                    <a:pt x="20871" y="21600"/>
                  </a:cubicBezTo>
                  <a:cubicBezTo>
                    <a:pt x="20871" y="21600"/>
                    <a:pt x="20871" y="21600"/>
                    <a:pt x="20871" y="21600"/>
                  </a:cubicBezTo>
                  <a:cubicBezTo>
                    <a:pt x="21046" y="21600"/>
                    <a:pt x="21075" y="21183"/>
                    <a:pt x="20930" y="21044"/>
                  </a:cubicBezTo>
                  <a:cubicBezTo>
                    <a:pt x="20930" y="21044"/>
                    <a:pt x="20900" y="21044"/>
                    <a:pt x="20900" y="21044"/>
                  </a:cubicBezTo>
                  <a:cubicBezTo>
                    <a:pt x="19822" y="20211"/>
                    <a:pt x="19530" y="16877"/>
                    <a:pt x="20376" y="15071"/>
                  </a:cubicBezTo>
                  <a:cubicBezTo>
                    <a:pt x="21134" y="13474"/>
                    <a:pt x="21600" y="11182"/>
                    <a:pt x="21600" y="8612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1185359" y="702537"/>
            <a:ext cx="2846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Calibri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body" idx="1"/>
          </p:nvPr>
        </p:nvSpPr>
        <p:spPr>
          <a:xfrm>
            <a:off x="4637842" y="1096558"/>
            <a:ext cx="3603600" cy="30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619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>
                <a:solidFill>
                  <a:schemeClr val="dk1"/>
                </a:solidFill>
              </a:defRPr>
            </a:lvl2pPr>
            <a:lvl3pPr marL="137160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4pPr>
            <a:lvl5pPr marL="2286000" lvl="4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dt" idx="10"/>
          </p:nvPr>
        </p:nvSpPr>
        <p:spPr>
          <a:xfrm>
            <a:off x="618393" y="4767263"/>
            <a:ext cx="1091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ftr" idx="11"/>
          </p:nvPr>
        </p:nvSpPr>
        <p:spPr>
          <a:xfrm>
            <a:off x="1871700" y="4767262"/>
            <a:ext cx="572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ldNum" idx="12"/>
          </p:nvPr>
        </p:nvSpPr>
        <p:spPr>
          <a:xfrm>
            <a:off x="7758354" y="4767263"/>
            <a:ext cx="75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68" name="Google Shape;168;p20" descr="A picture containing large, standing&#10;&#10;Description automatically generated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1322164" y="2126764"/>
            <a:ext cx="588066" cy="1935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">
  <p:cSld name="07"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46" y="262416"/>
            <a:ext cx="8892574" cy="4619535"/>
            <a:chOff x="749300" y="6095999"/>
            <a:chExt cx="2412985" cy="1253503"/>
          </a:xfrm>
        </p:grpSpPr>
        <p:sp>
          <p:nvSpPr>
            <p:cNvPr id="171" name="Google Shape;171;p21"/>
            <p:cNvSpPr/>
            <p:nvPr/>
          </p:nvSpPr>
          <p:spPr>
            <a:xfrm>
              <a:off x="749300" y="6095999"/>
              <a:ext cx="2202498" cy="226044"/>
            </a:xfrm>
            <a:custGeom>
              <a:avLst/>
              <a:gdLst/>
              <a:ahLst/>
              <a:cxnLst/>
              <a:rect l="l" t="t" r="r" b="b"/>
              <a:pathLst>
                <a:path w="21591" h="21600" extrusionOk="0">
                  <a:moveTo>
                    <a:pt x="21550" y="21600"/>
                  </a:moveTo>
                  <a:cubicBezTo>
                    <a:pt x="21525" y="21600"/>
                    <a:pt x="21500" y="21357"/>
                    <a:pt x="21500" y="21115"/>
                  </a:cubicBezTo>
                  <a:cubicBezTo>
                    <a:pt x="21500" y="10072"/>
                    <a:pt x="20579" y="971"/>
                    <a:pt x="19434" y="971"/>
                  </a:cubicBezTo>
                  <a:lnTo>
                    <a:pt x="50" y="971"/>
                  </a:lnTo>
                  <a:cubicBezTo>
                    <a:pt x="25" y="971"/>
                    <a:pt x="0" y="728"/>
                    <a:pt x="0" y="485"/>
                  </a:cubicBezTo>
                  <a:cubicBezTo>
                    <a:pt x="0" y="243"/>
                    <a:pt x="25" y="0"/>
                    <a:pt x="50" y="0"/>
                  </a:cubicBezTo>
                  <a:lnTo>
                    <a:pt x="19434" y="0"/>
                  </a:lnTo>
                  <a:cubicBezTo>
                    <a:pt x="20629" y="0"/>
                    <a:pt x="21588" y="9465"/>
                    <a:pt x="21588" y="20993"/>
                  </a:cubicBezTo>
                  <a:cubicBezTo>
                    <a:pt x="21600" y="21479"/>
                    <a:pt x="21575" y="21600"/>
                    <a:pt x="21550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1155699" y="7124700"/>
              <a:ext cx="2006586" cy="2248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711" y="21600"/>
                  </a:moveTo>
                  <a:cubicBezTo>
                    <a:pt x="355" y="21600"/>
                    <a:pt x="55" y="19403"/>
                    <a:pt x="0" y="16230"/>
                  </a:cubicBezTo>
                  <a:cubicBezTo>
                    <a:pt x="0" y="15986"/>
                    <a:pt x="14" y="15742"/>
                    <a:pt x="41" y="15742"/>
                  </a:cubicBezTo>
                  <a:cubicBezTo>
                    <a:pt x="68" y="15742"/>
                    <a:pt x="96" y="15864"/>
                    <a:pt x="96" y="16108"/>
                  </a:cubicBezTo>
                  <a:cubicBezTo>
                    <a:pt x="137" y="18793"/>
                    <a:pt x="396" y="20624"/>
                    <a:pt x="697" y="20624"/>
                  </a:cubicBezTo>
                  <a:cubicBezTo>
                    <a:pt x="1217" y="20624"/>
                    <a:pt x="1709" y="18915"/>
                    <a:pt x="2023" y="16108"/>
                  </a:cubicBezTo>
                  <a:cubicBezTo>
                    <a:pt x="2037" y="15986"/>
                    <a:pt x="2051" y="15986"/>
                    <a:pt x="2064" y="15986"/>
                  </a:cubicBezTo>
                  <a:lnTo>
                    <a:pt x="19891" y="15986"/>
                  </a:lnTo>
                  <a:cubicBezTo>
                    <a:pt x="20766" y="15986"/>
                    <a:pt x="21491" y="9641"/>
                    <a:pt x="21491" y="1708"/>
                  </a:cubicBezTo>
                  <a:lnTo>
                    <a:pt x="21491" y="488"/>
                  </a:lnTo>
                  <a:cubicBezTo>
                    <a:pt x="21491" y="244"/>
                    <a:pt x="21518" y="0"/>
                    <a:pt x="21545" y="0"/>
                  </a:cubicBezTo>
                  <a:cubicBezTo>
                    <a:pt x="21573" y="0"/>
                    <a:pt x="21600" y="244"/>
                    <a:pt x="21600" y="488"/>
                  </a:cubicBezTo>
                  <a:lnTo>
                    <a:pt x="21600" y="1708"/>
                  </a:lnTo>
                  <a:cubicBezTo>
                    <a:pt x="21600" y="10007"/>
                    <a:pt x="20834" y="16841"/>
                    <a:pt x="19905" y="16841"/>
                  </a:cubicBezTo>
                  <a:lnTo>
                    <a:pt x="2105" y="16841"/>
                  </a:lnTo>
                  <a:cubicBezTo>
                    <a:pt x="1764" y="19892"/>
                    <a:pt x="1258" y="21600"/>
                    <a:pt x="711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749300" y="6146799"/>
              <a:ext cx="2142504" cy="101854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936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3501"/>
                  </a:lnTo>
                  <a:cubicBezTo>
                    <a:pt x="21600" y="1562"/>
                    <a:pt x="20857" y="0"/>
                    <a:pt x="19936" y="0"/>
                  </a:cubicBezTo>
                  <a:close/>
                </a:path>
              </a:pathLst>
            </a:custGeom>
            <a:solidFill>
              <a:srgbClr val="EEF1F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1193799" y="7035799"/>
              <a:ext cx="1897398" cy="2527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4" y="0"/>
                  </a:moveTo>
                  <a:lnTo>
                    <a:pt x="20516" y="0"/>
                  </a:lnTo>
                  <a:cubicBezTo>
                    <a:pt x="21123" y="0"/>
                    <a:pt x="21600" y="3690"/>
                    <a:pt x="21600" y="8141"/>
                  </a:cubicBezTo>
                  <a:lnTo>
                    <a:pt x="21600" y="8141"/>
                  </a:lnTo>
                  <a:lnTo>
                    <a:pt x="21600" y="9226"/>
                  </a:lnTo>
                  <a:lnTo>
                    <a:pt x="21600" y="9226"/>
                  </a:lnTo>
                  <a:cubicBezTo>
                    <a:pt x="21600" y="13785"/>
                    <a:pt x="21108" y="17367"/>
                    <a:pt x="20516" y="17367"/>
                  </a:cubicBezTo>
                  <a:lnTo>
                    <a:pt x="1576" y="17367"/>
                  </a:lnTo>
                  <a:cubicBezTo>
                    <a:pt x="1446" y="17367"/>
                    <a:pt x="1330" y="17801"/>
                    <a:pt x="1243" y="18561"/>
                  </a:cubicBezTo>
                  <a:cubicBezTo>
                    <a:pt x="1027" y="20406"/>
                    <a:pt x="651" y="21600"/>
                    <a:pt x="217" y="21600"/>
                  </a:cubicBezTo>
                  <a:cubicBezTo>
                    <a:pt x="217" y="21600"/>
                    <a:pt x="217" y="21600"/>
                    <a:pt x="217" y="21600"/>
                  </a:cubicBezTo>
                  <a:cubicBezTo>
                    <a:pt x="159" y="21600"/>
                    <a:pt x="145" y="21166"/>
                    <a:pt x="202" y="21057"/>
                  </a:cubicBezTo>
                  <a:cubicBezTo>
                    <a:pt x="202" y="21057"/>
                    <a:pt x="202" y="21057"/>
                    <a:pt x="217" y="21057"/>
                  </a:cubicBezTo>
                  <a:cubicBezTo>
                    <a:pt x="549" y="20297"/>
                    <a:pt x="636" y="17041"/>
                    <a:pt x="376" y="15413"/>
                  </a:cubicBezTo>
                  <a:cubicBezTo>
                    <a:pt x="145" y="13893"/>
                    <a:pt x="0" y="11723"/>
                    <a:pt x="0" y="9335"/>
                  </a:cubicBezTo>
                  <a:lnTo>
                    <a:pt x="0" y="9335"/>
                  </a:lnTo>
                  <a:lnTo>
                    <a:pt x="0" y="8249"/>
                  </a:lnTo>
                  <a:lnTo>
                    <a:pt x="0" y="8249"/>
                  </a:lnTo>
                  <a:cubicBezTo>
                    <a:pt x="0" y="3690"/>
                    <a:pt x="477" y="0"/>
                    <a:pt x="1084" y="0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2857500" y="6807200"/>
              <a:ext cx="224139" cy="187998"/>
            </a:xfrm>
            <a:custGeom>
              <a:avLst/>
              <a:gdLst/>
              <a:ahLst/>
              <a:cxnLst/>
              <a:rect l="l" t="t" r="r" b="b"/>
              <a:pathLst>
                <a:path w="21418" h="21461" extrusionOk="0">
                  <a:moveTo>
                    <a:pt x="12438" y="21461"/>
                  </a:moveTo>
                  <a:cubicBezTo>
                    <a:pt x="17414" y="21461"/>
                    <a:pt x="21418" y="16532"/>
                    <a:pt x="21418" y="10588"/>
                  </a:cubicBezTo>
                  <a:cubicBezTo>
                    <a:pt x="21297" y="4935"/>
                    <a:pt x="17414" y="151"/>
                    <a:pt x="12681" y="6"/>
                  </a:cubicBezTo>
                  <a:cubicBezTo>
                    <a:pt x="9040" y="-139"/>
                    <a:pt x="5885" y="2470"/>
                    <a:pt x="4429" y="6095"/>
                  </a:cubicBezTo>
                  <a:cubicBezTo>
                    <a:pt x="3701" y="7979"/>
                    <a:pt x="2366" y="9284"/>
                    <a:pt x="667" y="9864"/>
                  </a:cubicBezTo>
                  <a:lnTo>
                    <a:pt x="546" y="9864"/>
                  </a:lnTo>
                  <a:cubicBezTo>
                    <a:pt x="-182" y="10154"/>
                    <a:pt x="-182" y="11313"/>
                    <a:pt x="546" y="11458"/>
                  </a:cubicBezTo>
                  <a:lnTo>
                    <a:pt x="667" y="11458"/>
                  </a:lnTo>
                  <a:cubicBezTo>
                    <a:pt x="2366" y="12038"/>
                    <a:pt x="3701" y="13488"/>
                    <a:pt x="4429" y="15227"/>
                  </a:cubicBezTo>
                  <a:cubicBezTo>
                    <a:pt x="5885" y="19141"/>
                    <a:pt x="8919" y="21461"/>
                    <a:pt x="12438" y="21461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2857500" y="6578600"/>
              <a:ext cx="224139" cy="187998"/>
            </a:xfrm>
            <a:custGeom>
              <a:avLst/>
              <a:gdLst/>
              <a:ahLst/>
              <a:cxnLst/>
              <a:rect l="l" t="t" r="r" b="b"/>
              <a:pathLst>
                <a:path w="21418" h="21461" extrusionOk="0">
                  <a:moveTo>
                    <a:pt x="12438" y="21461"/>
                  </a:moveTo>
                  <a:cubicBezTo>
                    <a:pt x="17414" y="21461"/>
                    <a:pt x="21418" y="16532"/>
                    <a:pt x="21418" y="10588"/>
                  </a:cubicBezTo>
                  <a:cubicBezTo>
                    <a:pt x="21297" y="4935"/>
                    <a:pt x="17414" y="151"/>
                    <a:pt x="12681" y="6"/>
                  </a:cubicBezTo>
                  <a:cubicBezTo>
                    <a:pt x="9040" y="-139"/>
                    <a:pt x="5885" y="2470"/>
                    <a:pt x="4429" y="6095"/>
                  </a:cubicBezTo>
                  <a:cubicBezTo>
                    <a:pt x="3701" y="7979"/>
                    <a:pt x="2366" y="9284"/>
                    <a:pt x="667" y="9864"/>
                  </a:cubicBezTo>
                  <a:lnTo>
                    <a:pt x="546" y="9864"/>
                  </a:lnTo>
                  <a:cubicBezTo>
                    <a:pt x="-182" y="10154"/>
                    <a:pt x="-182" y="11313"/>
                    <a:pt x="546" y="11458"/>
                  </a:cubicBezTo>
                  <a:lnTo>
                    <a:pt x="667" y="11458"/>
                  </a:lnTo>
                  <a:cubicBezTo>
                    <a:pt x="2366" y="12038"/>
                    <a:pt x="3701" y="13488"/>
                    <a:pt x="4429" y="15227"/>
                  </a:cubicBezTo>
                  <a:cubicBezTo>
                    <a:pt x="5885" y="18997"/>
                    <a:pt x="8919" y="21461"/>
                    <a:pt x="12438" y="21461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2857500" y="6362700"/>
              <a:ext cx="224139" cy="187998"/>
            </a:xfrm>
            <a:custGeom>
              <a:avLst/>
              <a:gdLst/>
              <a:ahLst/>
              <a:cxnLst/>
              <a:rect l="l" t="t" r="r" b="b"/>
              <a:pathLst>
                <a:path w="21418" h="21461" extrusionOk="0">
                  <a:moveTo>
                    <a:pt x="12438" y="21461"/>
                  </a:moveTo>
                  <a:cubicBezTo>
                    <a:pt x="17414" y="21461"/>
                    <a:pt x="21418" y="16532"/>
                    <a:pt x="21418" y="10589"/>
                  </a:cubicBezTo>
                  <a:cubicBezTo>
                    <a:pt x="21297" y="4935"/>
                    <a:pt x="17414" y="151"/>
                    <a:pt x="12681" y="6"/>
                  </a:cubicBezTo>
                  <a:cubicBezTo>
                    <a:pt x="9040" y="-139"/>
                    <a:pt x="5885" y="2470"/>
                    <a:pt x="4429" y="6095"/>
                  </a:cubicBezTo>
                  <a:cubicBezTo>
                    <a:pt x="3701" y="7979"/>
                    <a:pt x="2366" y="9284"/>
                    <a:pt x="667" y="9864"/>
                  </a:cubicBezTo>
                  <a:lnTo>
                    <a:pt x="546" y="9864"/>
                  </a:lnTo>
                  <a:cubicBezTo>
                    <a:pt x="-182" y="10154"/>
                    <a:pt x="-182" y="11313"/>
                    <a:pt x="546" y="11458"/>
                  </a:cubicBezTo>
                  <a:lnTo>
                    <a:pt x="667" y="11458"/>
                  </a:lnTo>
                  <a:cubicBezTo>
                    <a:pt x="2366" y="12038"/>
                    <a:pt x="3701" y="13488"/>
                    <a:pt x="4429" y="15228"/>
                  </a:cubicBezTo>
                  <a:cubicBezTo>
                    <a:pt x="5885" y="18997"/>
                    <a:pt x="8919" y="21461"/>
                    <a:pt x="12438" y="21461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628650" y="434923"/>
            <a:ext cx="69195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2633"/>
              </a:buClr>
              <a:buSzPts val="3600"/>
              <a:buFont typeface="Calibri"/>
              <a:buNone/>
              <a:defRPr>
                <a:solidFill>
                  <a:srgbClr val="0326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628649" y="1501099"/>
            <a:ext cx="6919500" cy="20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619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>
                <a:solidFill>
                  <a:schemeClr val="dk1"/>
                </a:solidFill>
              </a:defRPr>
            </a:lvl2pPr>
            <a:lvl3pPr marL="137160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4pPr>
            <a:lvl5pPr marL="2286000" lvl="4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dt" idx="10"/>
          </p:nvPr>
        </p:nvSpPr>
        <p:spPr>
          <a:xfrm>
            <a:off x="618393" y="4767263"/>
            <a:ext cx="1091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ftr" idx="11"/>
          </p:nvPr>
        </p:nvSpPr>
        <p:spPr>
          <a:xfrm>
            <a:off x="1871700" y="4767262"/>
            <a:ext cx="572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sldNum" idx="12"/>
          </p:nvPr>
        </p:nvSpPr>
        <p:spPr>
          <a:xfrm>
            <a:off x="7758354" y="4767263"/>
            <a:ext cx="75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subTitle" idx="2"/>
          </p:nvPr>
        </p:nvSpPr>
        <p:spPr>
          <a:xfrm>
            <a:off x="1940815" y="3813888"/>
            <a:ext cx="6465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84" name="Google Shape;184;p21" descr="A picture containing large, standing&#10;&#10;Description automatically generated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 rot="-5400000">
            <a:off x="1048838" y="3340842"/>
            <a:ext cx="375584" cy="1236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">
  <p:cSld name="08"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>
            <a:off x="1049738" y="-8203"/>
            <a:ext cx="8087458" cy="5151309"/>
            <a:chOff x="8737599" y="6057900"/>
            <a:chExt cx="2165375" cy="1379236"/>
          </a:xfrm>
        </p:grpSpPr>
        <p:sp>
          <p:nvSpPr>
            <p:cNvPr id="187" name="Google Shape;187;p22"/>
            <p:cNvSpPr/>
            <p:nvPr/>
          </p:nvSpPr>
          <p:spPr>
            <a:xfrm>
              <a:off x="10629899" y="6057900"/>
              <a:ext cx="10152" cy="7709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21600"/>
                  </a:moveTo>
                  <a:cubicBezTo>
                    <a:pt x="5400" y="21600"/>
                    <a:pt x="0" y="21529"/>
                    <a:pt x="0" y="21458"/>
                  </a:cubicBezTo>
                  <a:lnTo>
                    <a:pt x="0" y="142"/>
                  </a:lnTo>
                  <a:cubicBezTo>
                    <a:pt x="0" y="71"/>
                    <a:pt x="5400" y="0"/>
                    <a:pt x="10800" y="0"/>
                  </a:cubicBezTo>
                  <a:cubicBezTo>
                    <a:pt x="16200" y="0"/>
                    <a:pt x="21600" y="71"/>
                    <a:pt x="21600" y="142"/>
                  </a:cubicBezTo>
                  <a:lnTo>
                    <a:pt x="21600" y="21458"/>
                  </a:lnTo>
                  <a:cubicBezTo>
                    <a:pt x="18901" y="21529"/>
                    <a:pt x="16200" y="21600"/>
                    <a:pt x="10800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8737599" y="6057900"/>
              <a:ext cx="281934" cy="104268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211" y="21600"/>
                  </a:moveTo>
                  <a:cubicBezTo>
                    <a:pt x="9535" y="21600"/>
                    <a:pt x="0" y="19022"/>
                    <a:pt x="0" y="15865"/>
                  </a:cubicBezTo>
                  <a:lnTo>
                    <a:pt x="0" y="105"/>
                  </a:lnTo>
                  <a:cubicBezTo>
                    <a:pt x="0" y="53"/>
                    <a:pt x="195" y="0"/>
                    <a:pt x="389" y="0"/>
                  </a:cubicBezTo>
                  <a:cubicBezTo>
                    <a:pt x="584" y="0"/>
                    <a:pt x="778" y="53"/>
                    <a:pt x="778" y="105"/>
                  </a:cubicBezTo>
                  <a:lnTo>
                    <a:pt x="778" y="15865"/>
                  </a:lnTo>
                  <a:cubicBezTo>
                    <a:pt x="778" y="18916"/>
                    <a:pt x="9924" y="21390"/>
                    <a:pt x="21211" y="21390"/>
                  </a:cubicBezTo>
                  <a:cubicBezTo>
                    <a:pt x="21405" y="21390"/>
                    <a:pt x="21600" y="21442"/>
                    <a:pt x="21600" y="21495"/>
                  </a:cubicBezTo>
                  <a:cubicBezTo>
                    <a:pt x="21600" y="21547"/>
                    <a:pt x="21405" y="21600"/>
                    <a:pt x="21211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10007600" y="6908800"/>
              <a:ext cx="895374" cy="5283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cubicBezTo>
                    <a:pt x="9682" y="0"/>
                    <a:pt x="0" y="9658"/>
                    <a:pt x="0" y="21600"/>
                  </a:cubicBez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EF1F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10147300" y="7048500"/>
              <a:ext cx="620195" cy="359238"/>
            </a:xfrm>
            <a:custGeom>
              <a:avLst/>
              <a:gdLst/>
              <a:ahLst/>
              <a:cxnLst/>
              <a:rect l="l" t="t" r="r" b="b"/>
              <a:pathLst>
                <a:path w="21572" h="21141" extrusionOk="0">
                  <a:moveTo>
                    <a:pt x="414" y="10877"/>
                  </a:moveTo>
                  <a:lnTo>
                    <a:pt x="13224" y="189"/>
                  </a:lnTo>
                  <a:cubicBezTo>
                    <a:pt x="13709" y="-185"/>
                    <a:pt x="14195" y="39"/>
                    <a:pt x="14637" y="488"/>
                  </a:cubicBezTo>
                  <a:lnTo>
                    <a:pt x="21307" y="6841"/>
                  </a:lnTo>
                  <a:cubicBezTo>
                    <a:pt x="21528" y="7065"/>
                    <a:pt x="21572" y="7513"/>
                    <a:pt x="21572" y="7887"/>
                  </a:cubicBezTo>
                  <a:cubicBezTo>
                    <a:pt x="21528" y="8335"/>
                    <a:pt x="21395" y="8634"/>
                    <a:pt x="21174" y="8859"/>
                  </a:cubicBezTo>
                  <a:lnTo>
                    <a:pt x="7967" y="20892"/>
                  </a:lnTo>
                  <a:cubicBezTo>
                    <a:pt x="7437" y="21415"/>
                    <a:pt x="6863" y="21041"/>
                    <a:pt x="6377" y="20443"/>
                  </a:cubicBezTo>
                  <a:lnTo>
                    <a:pt x="193" y="12820"/>
                  </a:lnTo>
                  <a:cubicBezTo>
                    <a:pt x="16" y="12596"/>
                    <a:pt x="-28" y="12147"/>
                    <a:pt x="16" y="11773"/>
                  </a:cubicBezTo>
                  <a:cubicBezTo>
                    <a:pt x="60" y="11325"/>
                    <a:pt x="193" y="11026"/>
                    <a:pt x="414" y="10877"/>
                  </a:cubicBezTo>
                  <a:close/>
                </a:path>
              </a:pathLst>
            </a:custGeom>
            <a:solidFill>
              <a:srgbClr val="8A9EAB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10261599" y="7124699"/>
              <a:ext cx="467370" cy="254223"/>
            </a:xfrm>
            <a:custGeom>
              <a:avLst/>
              <a:gdLst/>
              <a:ahLst/>
              <a:cxnLst/>
              <a:rect l="l" t="t" r="r" b="b"/>
              <a:pathLst>
                <a:path w="21600" h="21093" extrusionOk="0">
                  <a:moveTo>
                    <a:pt x="293" y="15814"/>
                  </a:moveTo>
                  <a:lnTo>
                    <a:pt x="3991" y="20660"/>
                  </a:lnTo>
                  <a:cubicBezTo>
                    <a:pt x="4226" y="20977"/>
                    <a:pt x="4754" y="21398"/>
                    <a:pt x="5283" y="20766"/>
                  </a:cubicBezTo>
                  <a:lnTo>
                    <a:pt x="21365" y="5277"/>
                  </a:lnTo>
                  <a:cubicBezTo>
                    <a:pt x="21541" y="5066"/>
                    <a:pt x="21600" y="4855"/>
                    <a:pt x="21600" y="4434"/>
                  </a:cubicBezTo>
                  <a:cubicBezTo>
                    <a:pt x="21600" y="4118"/>
                    <a:pt x="21483" y="3802"/>
                    <a:pt x="21307" y="3696"/>
                  </a:cubicBezTo>
                  <a:lnTo>
                    <a:pt x="17257" y="430"/>
                  </a:lnTo>
                  <a:cubicBezTo>
                    <a:pt x="17022" y="219"/>
                    <a:pt x="16670" y="-202"/>
                    <a:pt x="16376" y="114"/>
                  </a:cubicBezTo>
                  <a:lnTo>
                    <a:pt x="293" y="14338"/>
                  </a:lnTo>
                  <a:cubicBezTo>
                    <a:pt x="117" y="14444"/>
                    <a:pt x="59" y="14760"/>
                    <a:pt x="0" y="15076"/>
                  </a:cubicBezTo>
                  <a:cubicBezTo>
                    <a:pt x="59" y="15287"/>
                    <a:pt x="117" y="15603"/>
                    <a:pt x="293" y="15814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10375900" y="6972300"/>
              <a:ext cx="494801" cy="427887"/>
            </a:xfrm>
            <a:custGeom>
              <a:avLst/>
              <a:gdLst/>
              <a:ahLst/>
              <a:cxnLst/>
              <a:rect l="l" t="t" r="r" b="b"/>
              <a:pathLst>
                <a:path w="21413" h="21341" extrusionOk="0">
                  <a:moveTo>
                    <a:pt x="0" y="21341"/>
                  </a:moveTo>
                  <a:lnTo>
                    <a:pt x="3957" y="12346"/>
                  </a:lnTo>
                  <a:cubicBezTo>
                    <a:pt x="4452" y="11206"/>
                    <a:pt x="5221" y="10319"/>
                    <a:pt x="6211" y="9686"/>
                  </a:cubicBezTo>
                  <a:lnTo>
                    <a:pt x="20776" y="121"/>
                  </a:lnTo>
                  <a:cubicBezTo>
                    <a:pt x="21325" y="-259"/>
                    <a:pt x="21600" y="311"/>
                    <a:pt x="21270" y="1071"/>
                  </a:cubicBezTo>
                  <a:lnTo>
                    <a:pt x="17918" y="9242"/>
                  </a:lnTo>
                  <a:cubicBezTo>
                    <a:pt x="17588" y="10066"/>
                    <a:pt x="17148" y="10636"/>
                    <a:pt x="16434" y="11079"/>
                  </a:cubicBezTo>
                  <a:lnTo>
                    <a:pt x="0" y="21341"/>
                  </a:lnTo>
                  <a:close/>
                </a:path>
              </a:pathLst>
            </a:custGeom>
            <a:solidFill>
              <a:srgbClr val="BFC6CF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10350499" y="7150100"/>
              <a:ext cx="145614" cy="80796"/>
            </a:xfrm>
            <a:custGeom>
              <a:avLst/>
              <a:gdLst/>
              <a:ahLst/>
              <a:cxnLst/>
              <a:rect l="l" t="t" r="r" b="b"/>
              <a:pathLst>
                <a:path w="21351" h="21137" extrusionOk="0">
                  <a:moveTo>
                    <a:pt x="263" y="13209"/>
                  </a:moveTo>
                  <a:lnTo>
                    <a:pt x="5850" y="20520"/>
                  </a:lnTo>
                  <a:cubicBezTo>
                    <a:pt x="6222" y="20852"/>
                    <a:pt x="6967" y="21517"/>
                    <a:pt x="7712" y="20852"/>
                  </a:cubicBezTo>
                  <a:lnTo>
                    <a:pt x="20932" y="9554"/>
                  </a:lnTo>
                  <a:cubicBezTo>
                    <a:pt x="21491" y="9222"/>
                    <a:pt x="21491" y="7892"/>
                    <a:pt x="20932" y="7228"/>
                  </a:cubicBezTo>
                  <a:lnTo>
                    <a:pt x="14788" y="249"/>
                  </a:lnTo>
                  <a:cubicBezTo>
                    <a:pt x="14415" y="-83"/>
                    <a:pt x="13670" y="-83"/>
                    <a:pt x="13298" y="249"/>
                  </a:cubicBezTo>
                  <a:lnTo>
                    <a:pt x="450" y="10883"/>
                  </a:lnTo>
                  <a:cubicBezTo>
                    <a:pt x="263" y="11215"/>
                    <a:pt x="77" y="11548"/>
                    <a:pt x="77" y="11880"/>
                  </a:cubicBezTo>
                  <a:cubicBezTo>
                    <a:pt x="-109" y="12545"/>
                    <a:pt x="77" y="12877"/>
                    <a:pt x="263" y="13209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8801100" y="6057900"/>
              <a:ext cx="1771632" cy="106552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617" y="19721"/>
                  </a:moveTo>
                  <a:lnTo>
                    <a:pt x="18596" y="19721"/>
                  </a:lnTo>
                  <a:cubicBezTo>
                    <a:pt x="18782" y="19798"/>
                    <a:pt x="18937" y="19952"/>
                    <a:pt x="19061" y="20210"/>
                  </a:cubicBezTo>
                  <a:cubicBezTo>
                    <a:pt x="19494" y="21034"/>
                    <a:pt x="20268" y="21600"/>
                    <a:pt x="21151" y="21600"/>
                  </a:cubicBezTo>
                  <a:cubicBezTo>
                    <a:pt x="21151" y="21600"/>
                    <a:pt x="21151" y="21600"/>
                    <a:pt x="21151" y="21600"/>
                  </a:cubicBezTo>
                  <a:cubicBezTo>
                    <a:pt x="21259" y="21600"/>
                    <a:pt x="21290" y="21420"/>
                    <a:pt x="21182" y="21368"/>
                  </a:cubicBezTo>
                  <a:cubicBezTo>
                    <a:pt x="21182" y="21368"/>
                    <a:pt x="21166" y="21368"/>
                    <a:pt x="21166" y="21368"/>
                  </a:cubicBezTo>
                  <a:cubicBezTo>
                    <a:pt x="20485" y="21008"/>
                    <a:pt x="20315" y="19566"/>
                    <a:pt x="20841" y="18794"/>
                  </a:cubicBezTo>
                  <a:cubicBezTo>
                    <a:pt x="21306" y="18124"/>
                    <a:pt x="21600" y="17120"/>
                    <a:pt x="21600" y="16013"/>
                  </a:cubicBezTo>
                  <a:lnTo>
                    <a:pt x="21600" y="16013"/>
                  </a:lnTo>
                  <a:cubicBezTo>
                    <a:pt x="21600" y="15910"/>
                    <a:pt x="21600" y="15833"/>
                    <a:pt x="21600" y="15730"/>
                  </a:cubicBezTo>
                  <a:cubicBezTo>
                    <a:pt x="21600" y="15627"/>
                    <a:pt x="21600" y="15524"/>
                    <a:pt x="21600" y="15421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370"/>
                  </a:lnTo>
                  <a:cubicBezTo>
                    <a:pt x="0" y="17764"/>
                    <a:pt x="1177" y="19721"/>
                    <a:pt x="2617" y="19721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22"/>
          <p:cNvSpPr txBox="1">
            <a:spLocks noGrp="1"/>
          </p:cNvSpPr>
          <p:nvPr>
            <p:ph type="dt" idx="10"/>
          </p:nvPr>
        </p:nvSpPr>
        <p:spPr>
          <a:xfrm>
            <a:off x="618393" y="4767263"/>
            <a:ext cx="1091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ftr" idx="11"/>
          </p:nvPr>
        </p:nvSpPr>
        <p:spPr>
          <a:xfrm>
            <a:off x="1871700" y="4767262"/>
            <a:ext cx="2862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sldNum" idx="12"/>
          </p:nvPr>
        </p:nvSpPr>
        <p:spPr>
          <a:xfrm>
            <a:off x="4896036" y="4767263"/>
            <a:ext cx="75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1439652" y="273844"/>
            <a:ext cx="6318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2633"/>
              </a:buClr>
              <a:buSzPts val="3600"/>
              <a:buFont typeface="Calibri"/>
              <a:buNone/>
              <a:defRPr>
                <a:solidFill>
                  <a:srgbClr val="0326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body" idx="1"/>
          </p:nvPr>
        </p:nvSpPr>
        <p:spPr>
          <a:xfrm>
            <a:off x="1436756" y="1501099"/>
            <a:ext cx="6318600" cy="19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619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>
                <a:solidFill>
                  <a:schemeClr val="dk1"/>
                </a:solidFill>
              </a:defRPr>
            </a:lvl2pPr>
            <a:lvl3pPr marL="137160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4pPr>
            <a:lvl5pPr marL="2286000" lvl="4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200" name="Google Shape;200;p22" descr="A picture containing large, group, street, video&#10;&#10;Description automatically generated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 rot="5400000">
            <a:off x="3248728" y="2569588"/>
            <a:ext cx="789898" cy="30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9">
  <p:cSld name="09"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/>
          <p:nvPr/>
        </p:nvSpPr>
        <p:spPr>
          <a:xfrm>
            <a:off x="5373989" y="319960"/>
            <a:ext cx="3498931" cy="4079970"/>
          </a:xfrm>
          <a:custGeom>
            <a:avLst/>
            <a:gdLst/>
            <a:ahLst/>
            <a:cxnLst/>
            <a:rect l="l" t="t" r="r" b="b"/>
            <a:pathLst>
              <a:path w="21515" h="21600" extrusionOk="0">
                <a:moveTo>
                  <a:pt x="15621" y="21600"/>
                </a:moveTo>
                <a:lnTo>
                  <a:pt x="15592" y="21600"/>
                </a:lnTo>
                <a:cubicBezTo>
                  <a:pt x="11518" y="21600"/>
                  <a:pt x="7649" y="20364"/>
                  <a:pt x="4719" y="18118"/>
                </a:cubicBezTo>
                <a:cubicBezTo>
                  <a:pt x="1758" y="15847"/>
                  <a:pt x="88" y="12793"/>
                  <a:pt x="0" y="9538"/>
                </a:cubicBezTo>
                <a:cubicBezTo>
                  <a:pt x="0" y="9463"/>
                  <a:pt x="0" y="9387"/>
                  <a:pt x="0" y="9286"/>
                </a:cubicBezTo>
                <a:cubicBezTo>
                  <a:pt x="0" y="6788"/>
                  <a:pt x="1143" y="4441"/>
                  <a:pt x="3195" y="2675"/>
                </a:cubicBezTo>
                <a:cubicBezTo>
                  <a:pt x="5217" y="959"/>
                  <a:pt x="7913" y="0"/>
                  <a:pt x="10756" y="0"/>
                </a:cubicBezTo>
                <a:cubicBezTo>
                  <a:pt x="10815" y="0"/>
                  <a:pt x="10844" y="0"/>
                  <a:pt x="10903" y="0"/>
                </a:cubicBezTo>
                <a:cubicBezTo>
                  <a:pt x="16706" y="76"/>
                  <a:pt x="21366" y="4037"/>
                  <a:pt x="21512" y="9008"/>
                </a:cubicBezTo>
                <a:cubicBezTo>
                  <a:pt x="21600" y="12390"/>
                  <a:pt x="19578" y="15544"/>
                  <a:pt x="16207" y="17260"/>
                </a:cubicBezTo>
                <a:cubicBezTo>
                  <a:pt x="16149" y="17285"/>
                  <a:pt x="16090" y="17260"/>
                  <a:pt x="16061" y="17235"/>
                </a:cubicBezTo>
                <a:cubicBezTo>
                  <a:pt x="16031" y="17184"/>
                  <a:pt x="16061" y="17134"/>
                  <a:pt x="16090" y="17108"/>
                </a:cubicBezTo>
                <a:cubicBezTo>
                  <a:pt x="19402" y="15443"/>
                  <a:pt x="21395" y="12339"/>
                  <a:pt x="21307" y="9034"/>
                </a:cubicBezTo>
                <a:cubicBezTo>
                  <a:pt x="21160" y="4138"/>
                  <a:pt x="16588" y="278"/>
                  <a:pt x="10903" y="202"/>
                </a:cubicBezTo>
                <a:cubicBezTo>
                  <a:pt x="8060" y="177"/>
                  <a:pt x="5363" y="1085"/>
                  <a:pt x="3341" y="2826"/>
                </a:cubicBezTo>
                <a:cubicBezTo>
                  <a:pt x="1319" y="4542"/>
                  <a:pt x="205" y="6838"/>
                  <a:pt x="205" y="9286"/>
                </a:cubicBezTo>
                <a:cubicBezTo>
                  <a:pt x="205" y="9362"/>
                  <a:pt x="205" y="9463"/>
                  <a:pt x="205" y="9538"/>
                </a:cubicBezTo>
                <a:cubicBezTo>
                  <a:pt x="293" y="12743"/>
                  <a:pt x="1934" y="15746"/>
                  <a:pt x="4836" y="17966"/>
                </a:cubicBezTo>
                <a:cubicBezTo>
                  <a:pt x="7708" y="20187"/>
                  <a:pt x="11518" y="21398"/>
                  <a:pt x="15563" y="21398"/>
                </a:cubicBezTo>
                <a:lnTo>
                  <a:pt x="15592" y="21398"/>
                </a:lnTo>
                <a:cubicBezTo>
                  <a:pt x="15650" y="21398"/>
                  <a:pt x="15709" y="21449"/>
                  <a:pt x="15709" y="21499"/>
                </a:cubicBezTo>
                <a:cubicBezTo>
                  <a:pt x="15709" y="21550"/>
                  <a:pt x="15680" y="21600"/>
                  <a:pt x="15621" y="21600"/>
                </a:cubicBezTo>
                <a:close/>
              </a:path>
            </a:pathLst>
          </a:custGeom>
          <a:solidFill>
            <a:srgbClr val="E6E7E9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5469316" y="3799389"/>
            <a:ext cx="533983" cy="1072440"/>
          </a:xfrm>
          <a:custGeom>
            <a:avLst/>
            <a:gdLst/>
            <a:ahLst/>
            <a:cxnLst/>
            <a:rect l="l" t="t" r="r" b="b"/>
            <a:pathLst>
              <a:path w="21415" h="21600" extrusionOk="0">
                <a:moveTo>
                  <a:pt x="20650" y="21600"/>
                </a:moveTo>
                <a:lnTo>
                  <a:pt x="20650" y="21600"/>
                </a:lnTo>
                <a:cubicBezTo>
                  <a:pt x="15489" y="21600"/>
                  <a:pt x="11093" y="19776"/>
                  <a:pt x="10137" y="17280"/>
                </a:cubicBezTo>
                <a:cubicBezTo>
                  <a:pt x="9564" y="15936"/>
                  <a:pt x="10137" y="14496"/>
                  <a:pt x="11666" y="13344"/>
                </a:cubicBezTo>
                <a:cubicBezTo>
                  <a:pt x="4211" y="10176"/>
                  <a:pt x="-185" y="5280"/>
                  <a:pt x="6" y="384"/>
                </a:cubicBezTo>
                <a:cubicBezTo>
                  <a:pt x="6" y="192"/>
                  <a:pt x="388" y="0"/>
                  <a:pt x="771" y="0"/>
                </a:cubicBezTo>
                <a:cubicBezTo>
                  <a:pt x="771" y="0"/>
                  <a:pt x="771" y="0"/>
                  <a:pt x="771" y="0"/>
                </a:cubicBezTo>
                <a:cubicBezTo>
                  <a:pt x="1153" y="0"/>
                  <a:pt x="1535" y="192"/>
                  <a:pt x="1535" y="384"/>
                </a:cubicBezTo>
                <a:cubicBezTo>
                  <a:pt x="1344" y="5184"/>
                  <a:pt x="5550" y="9984"/>
                  <a:pt x="13004" y="12960"/>
                </a:cubicBezTo>
                <a:cubicBezTo>
                  <a:pt x="13387" y="13056"/>
                  <a:pt x="13387" y="13344"/>
                  <a:pt x="13196" y="13440"/>
                </a:cubicBezTo>
                <a:cubicBezTo>
                  <a:pt x="11666" y="14496"/>
                  <a:pt x="11093" y="15840"/>
                  <a:pt x="11475" y="17088"/>
                </a:cubicBezTo>
                <a:cubicBezTo>
                  <a:pt x="12240" y="19296"/>
                  <a:pt x="16254" y="20832"/>
                  <a:pt x="20650" y="20832"/>
                </a:cubicBezTo>
                <a:cubicBezTo>
                  <a:pt x="21033" y="20832"/>
                  <a:pt x="21415" y="21024"/>
                  <a:pt x="21415" y="21216"/>
                </a:cubicBezTo>
                <a:cubicBezTo>
                  <a:pt x="21415" y="21408"/>
                  <a:pt x="21033" y="21600"/>
                  <a:pt x="20650" y="21600"/>
                </a:cubicBezTo>
                <a:close/>
              </a:path>
            </a:pathLst>
          </a:custGeom>
          <a:solidFill>
            <a:srgbClr val="E6E7E9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5612306" y="558281"/>
            <a:ext cx="3036674" cy="3608189"/>
          </a:xfrm>
          <a:custGeom>
            <a:avLst/>
            <a:gdLst/>
            <a:ahLst/>
            <a:cxnLst/>
            <a:rect l="l" t="t" r="r" b="b"/>
            <a:pathLst>
              <a:path w="21502" h="21544" extrusionOk="0">
                <a:moveTo>
                  <a:pt x="21499" y="8823"/>
                </a:moveTo>
                <a:cubicBezTo>
                  <a:pt x="21364" y="3985"/>
                  <a:pt x="16639" y="58"/>
                  <a:pt x="10901" y="1"/>
                </a:cubicBezTo>
                <a:cubicBezTo>
                  <a:pt x="4894" y="-56"/>
                  <a:pt x="0" y="4014"/>
                  <a:pt x="0" y="9051"/>
                </a:cubicBezTo>
                <a:cubicBezTo>
                  <a:pt x="0" y="9136"/>
                  <a:pt x="0" y="9221"/>
                  <a:pt x="0" y="9307"/>
                </a:cubicBezTo>
                <a:cubicBezTo>
                  <a:pt x="169" y="16080"/>
                  <a:pt x="7391" y="21544"/>
                  <a:pt x="16301" y="21544"/>
                </a:cubicBezTo>
                <a:cubicBezTo>
                  <a:pt x="16301" y="21544"/>
                  <a:pt x="16335" y="21544"/>
                  <a:pt x="16335" y="21544"/>
                </a:cubicBezTo>
                <a:cubicBezTo>
                  <a:pt x="17044" y="21544"/>
                  <a:pt x="17213" y="20719"/>
                  <a:pt x="16571" y="20491"/>
                </a:cubicBezTo>
                <a:cubicBezTo>
                  <a:pt x="16538" y="20491"/>
                  <a:pt x="16504" y="20463"/>
                  <a:pt x="16470" y="20463"/>
                </a:cubicBezTo>
                <a:cubicBezTo>
                  <a:pt x="14648" y="19836"/>
                  <a:pt x="14513" y="17731"/>
                  <a:pt x="16200" y="16877"/>
                </a:cubicBezTo>
                <a:cubicBezTo>
                  <a:pt x="19440" y="15255"/>
                  <a:pt x="21600" y="12238"/>
                  <a:pt x="21499" y="8823"/>
                </a:cubicBezTo>
                <a:close/>
              </a:path>
            </a:pathLst>
          </a:custGeom>
          <a:solidFill>
            <a:srgbClr val="004357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5707633" y="3227429"/>
            <a:ext cx="1167888" cy="1382302"/>
          </a:xfrm>
          <a:custGeom>
            <a:avLst/>
            <a:gdLst/>
            <a:ahLst/>
            <a:cxnLst/>
            <a:rect l="l" t="t" r="r" b="b"/>
            <a:pathLst>
              <a:path w="21515" h="21527" extrusionOk="0">
                <a:moveTo>
                  <a:pt x="3" y="8834"/>
                </a:moveTo>
                <a:cubicBezTo>
                  <a:pt x="178" y="4009"/>
                  <a:pt x="4832" y="75"/>
                  <a:pt x="10627" y="1"/>
                </a:cubicBezTo>
                <a:cubicBezTo>
                  <a:pt x="16598" y="-73"/>
                  <a:pt x="21515" y="4009"/>
                  <a:pt x="21515" y="9057"/>
                </a:cubicBezTo>
                <a:cubicBezTo>
                  <a:pt x="21515" y="9131"/>
                  <a:pt x="21515" y="9205"/>
                  <a:pt x="21515" y="9280"/>
                </a:cubicBezTo>
                <a:cubicBezTo>
                  <a:pt x="21339" y="16034"/>
                  <a:pt x="14139" y="21527"/>
                  <a:pt x="5271" y="21527"/>
                </a:cubicBezTo>
                <a:cubicBezTo>
                  <a:pt x="5271" y="21527"/>
                  <a:pt x="5271" y="21527"/>
                  <a:pt x="5271" y="21527"/>
                </a:cubicBezTo>
                <a:cubicBezTo>
                  <a:pt x="4569" y="21527"/>
                  <a:pt x="4393" y="20711"/>
                  <a:pt x="5008" y="20488"/>
                </a:cubicBezTo>
                <a:cubicBezTo>
                  <a:pt x="5008" y="20488"/>
                  <a:pt x="5095" y="20488"/>
                  <a:pt x="5095" y="20488"/>
                </a:cubicBezTo>
                <a:cubicBezTo>
                  <a:pt x="6939" y="19894"/>
                  <a:pt x="7027" y="17741"/>
                  <a:pt x="5359" y="16925"/>
                </a:cubicBezTo>
                <a:cubicBezTo>
                  <a:pt x="2022" y="15292"/>
                  <a:pt x="-85" y="12249"/>
                  <a:pt x="3" y="8834"/>
                </a:cubicBezTo>
                <a:close/>
              </a:path>
            </a:pathLst>
          </a:custGeom>
          <a:solidFill>
            <a:srgbClr val="F6BB3C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23"/>
          <p:cNvGrpSpPr/>
          <p:nvPr/>
        </p:nvGrpSpPr>
        <p:grpSpPr>
          <a:xfrm>
            <a:off x="7900151" y="3422836"/>
            <a:ext cx="981882" cy="1720684"/>
            <a:chOff x="10533535" y="4557443"/>
            <a:chExt cx="1309176" cy="2294245"/>
          </a:xfrm>
        </p:grpSpPr>
        <p:sp>
          <p:nvSpPr>
            <p:cNvPr id="207" name="Google Shape;207;p23"/>
            <p:cNvSpPr/>
            <p:nvPr/>
          </p:nvSpPr>
          <p:spPr>
            <a:xfrm>
              <a:off x="11296144" y="5192950"/>
              <a:ext cx="483254" cy="482976"/>
            </a:xfrm>
            <a:custGeom>
              <a:avLst/>
              <a:gdLst/>
              <a:ahLst/>
              <a:cxnLst/>
              <a:rect l="l" t="t" r="r" b="b"/>
              <a:pathLst>
                <a:path w="21331" h="21600" extrusionOk="0">
                  <a:moveTo>
                    <a:pt x="10671" y="21600"/>
                  </a:moveTo>
                  <a:cubicBezTo>
                    <a:pt x="16562" y="21600"/>
                    <a:pt x="21331" y="16768"/>
                    <a:pt x="21331" y="10800"/>
                  </a:cubicBezTo>
                  <a:cubicBezTo>
                    <a:pt x="21331" y="4832"/>
                    <a:pt x="16562" y="0"/>
                    <a:pt x="10671" y="0"/>
                  </a:cubicBezTo>
                  <a:cubicBezTo>
                    <a:pt x="4780" y="0"/>
                    <a:pt x="12" y="4832"/>
                    <a:pt x="12" y="10800"/>
                  </a:cubicBezTo>
                  <a:cubicBezTo>
                    <a:pt x="-269" y="16768"/>
                    <a:pt x="4500" y="21600"/>
                    <a:pt x="10671" y="21600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10533535" y="5320051"/>
              <a:ext cx="1309176" cy="1531637"/>
            </a:xfrm>
            <a:custGeom>
              <a:avLst/>
              <a:gdLst/>
              <a:ahLst/>
              <a:cxnLst/>
              <a:rect l="l" t="t" r="r" b="b"/>
              <a:pathLst>
                <a:path w="21600" h="21511" extrusionOk="0">
                  <a:moveTo>
                    <a:pt x="0" y="21511"/>
                  </a:moveTo>
                  <a:lnTo>
                    <a:pt x="1678" y="13745"/>
                  </a:lnTo>
                  <a:cubicBezTo>
                    <a:pt x="2621" y="9104"/>
                    <a:pt x="5348" y="5355"/>
                    <a:pt x="9751" y="2499"/>
                  </a:cubicBezTo>
                  <a:lnTo>
                    <a:pt x="13526" y="0"/>
                  </a:lnTo>
                  <a:lnTo>
                    <a:pt x="16357" y="2231"/>
                  </a:lnTo>
                  <a:cubicBezTo>
                    <a:pt x="19817" y="4998"/>
                    <a:pt x="21600" y="8479"/>
                    <a:pt x="21600" y="12585"/>
                  </a:cubicBezTo>
                  <a:lnTo>
                    <a:pt x="21495" y="21511"/>
                  </a:lnTo>
                  <a:lnTo>
                    <a:pt x="0" y="21511"/>
                  </a:ln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11169047" y="5192955"/>
              <a:ext cx="273294" cy="4512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2777"/>
                  </a:moveTo>
                  <a:lnTo>
                    <a:pt x="3014" y="21600"/>
                  </a:lnTo>
                  <a:lnTo>
                    <a:pt x="21600" y="13386"/>
                  </a:lnTo>
                  <a:lnTo>
                    <a:pt x="19591" y="0"/>
                  </a:lnTo>
                  <a:lnTo>
                    <a:pt x="3014" y="608"/>
                  </a:lnTo>
                  <a:close/>
                </a:path>
              </a:pathLst>
            </a:custGeom>
            <a:solidFill>
              <a:srgbClr val="FAC2A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11169047" y="5192955"/>
              <a:ext cx="260550" cy="236606"/>
            </a:xfrm>
            <a:custGeom>
              <a:avLst/>
              <a:gdLst/>
              <a:ahLst/>
              <a:cxnLst/>
              <a:rect l="l" t="t" r="r" b="b"/>
              <a:pathLst>
                <a:path w="21600" h="19615" extrusionOk="0">
                  <a:moveTo>
                    <a:pt x="21600" y="13698"/>
                  </a:moveTo>
                  <a:lnTo>
                    <a:pt x="20020" y="0"/>
                  </a:lnTo>
                  <a:lnTo>
                    <a:pt x="2634" y="1054"/>
                  </a:lnTo>
                  <a:lnTo>
                    <a:pt x="0" y="16859"/>
                  </a:lnTo>
                  <a:cubicBezTo>
                    <a:pt x="6322" y="21600"/>
                    <a:pt x="14751" y="20020"/>
                    <a:pt x="21600" y="13698"/>
                  </a:cubicBezTo>
                  <a:close/>
                </a:path>
              </a:pathLst>
            </a:custGeom>
            <a:solidFill>
              <a:srgbClr val="D4997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10914842" y="4684545"/>
              <a:ext cx="381294" cy="38129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21600"/>
                  </a:moveTo>
                  <a:cubicBezTo>
                    <a:pt x="16920" y="21600"/>
                    <a:pt x="21600" y="16560"/>
                    <a:pt x="21600" y="10800"/>
                  </a:cubicBezTo>
                  <a:cubicBezTo>
                    <a:pt x="21600" y="4680"/>
                    <a:pt x="16560" y="0"/>
                    <a:pt x="10800" y="0"/>
                  </a:cubicBezTo>
                  <a:cubicBezTo>
                    <a:pt x="4680" y="0"/>
                    <a:pt x="0" y="5040"/>
                    <a:pt x="0" y="10800"/>
                  </a:cubicBezTo>
                  <a:cubicBezTo>
                    <a:pt x="0" y="16560"/>
                    <a:pt x="5040" y="21600"/>
                    <a:pt x="10800" y="21600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11041939" y="4811648"/>
              <a:ext cx="521715" cy="598610"/>
            </a:xfrm>
            <a:custGeom>
              <a:avLst/>
              <a:gdLst/>
              <a:ahLst/>
              <a:cxnLst/>
              <a:rect l="l" t="t" r="r" b="b"/>
              <a:pathLst>
                <a:path w="15555" h="15297" extrusionOk="0">
                  <a:moveTo>
                    <a:pt x="1333" y="0"/>
                  </a:moveTo>
                  <a:cubicBezTo>
                    <a:pt x="-5488" y="21600"/>
                    <a:pt x="16112" y="19002"/>
                    <a:pt x="15544" y="487"/>
                  </a:cubicBezTo>
                  <a:lnTo>
                    <a:pt x="1333" y="0"/>
                  </a:lnTo>
                  <a:close/>
                </a:path>
              </a:pathLst>
            </a:custGeom>
            <a:solidFill>
              <a:srgbClr val="FACDB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11041944" y="4557443"/>
              <a:ext cx="559278" cy="55927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21600"/>
                  </a:moveTo>
                  <a:cubicBezTo>
                    <a:pt x="16691" y="21600"/>
                    <a:pt x="21600" y="16691"/>
                    <a:pt x="21600" y="10800"/>
                  </a:cubicBezTo>
                  <a:cubicBezTo>
                    <a:pt x="21600" y="4909"/>
                    <a:pt x="16691" y="0"/>
                    <a:pt x="10800" y="0"/>
                  </a:cubicBezTo>
                  <a:cubicBezTo>
                    <a:pt x="4909" y="0"/>
                    <a:pt x="0" y="4909"/>
                    <a:pt x="0" y="10800"/>
                  </a:cubicBezTo>
                  <a:cubicBezTo>
                    <a:pt x="0" y="16691"/>
                    <a:pt x="4664" y="21600"/>
                    <a:pt x="10800" y="21600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11296149" y="4875199"/>
              <a:ext cx="508410" cy="50841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21600"/>
                  </a:moveTo>
                  <a:cubicBezTo>
                    <a:pt x="16740" y="21600"/>
                    <a:pt x="21600" y="16740"/>
                    <a:pt x="21600" y="10800"/>
                  </a:cubicBezTo>
                  <a:cubicBezTo>
                    <a:pt x="21600" y="4860"/>
                    <a:pt x="16740" y="0"/>
                    <a:pt x="10800" y="0"/>
                  </a:cubicBezTo>
                  <a:cubicBezTo>
                    <a:pt x="4860" y="0"/>
                    <a:pt x="0" y="4860"/>
                    <a:pt x="0" y="10800"/>
                  </a:cubicBezTo>
                  <a:cubicBezTo>
                    <a:pt x="0" y="16740"/>
                    <a:pt x="4860" y="21600"/>
                    <a:pt x="10800" y="21600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23"/>
          <p:cNvSpPr txBox="1">
            <a:spLocks noGrp="1"/>
          </p:cNvSpPr>
          <p:nvPr>
            <p:ph type="dt" idx="10"/>
          </p:nvPr>
        </p:nvSpPr>
        <p:spPr>
          <a:xfrm>
            <a:off x="618393" y="4767263"/>
            <a:ext cx="1091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ftr" idx="11"/>
          </p:nvPr>
        </p:nvSpPr>
        <p:spPr>
          <a:xfrm>
            <a:off x="1871700" y="4767262"/>
            <a:ext cx="486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sldNum" idx="12"/>
          </p:nvPr>
        </p:nvSpPr>
        <p:spPr>
          <a:xfrm>
            <a:off x="6894258" y="4767263"/>
            <a:ext cx="75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title"/>
          </p:nvPr>
        </p:nvSpPr>
        <p:spPr>
          <a:xfrm>
            <a:off x="628649" y="273844"/>
            <a:ext cx="4840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2633"/>
              </a:buClr>
              <a:buSzPts val="3600"/>
              <a:buFont typeface="Calibri"/>
              <a:buNone/>
              <a:defRPr>
                <a:solidFill>
                  <a:srgbClr val="0326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body" idx="1"/>
          </p:nvPr>
        </p:nvSpPr>
        <p:spPr>
          <a:xfrm>
            <a:off x="628650" y="1501099"/>
            <a:ext cx="4659900" cy="30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619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>
                <a:solidFill>
                  <a:schemeClr val="dk1"/>
                </a:solidFill>
              </a:defRPr>
            </a:lvl2pPr>
            <a:lvl3pPr marL="137160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4pPr>
            <a:lvl5pPr marL="2286000" lvl="4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220" name="Google Shape;220;p23" descr="A picture containing large, group, street, video&#10;&#10;Description automatically generated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8279976" y="54006"/>
            <a:ext cx="789898" cy="30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">
  <p:cSld name="10"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197388" y="329363"/>
            <a:ext cx="3546826" cy="4813922"/>
            <a:chOff x="5930899" y="6146799"/>
            <a:chExt cx="945064" cy="1282686"/>
          </a:xfrm>
        </p:grpSpPr>
        <p:sp>
          <p:nvSpPr>
            <p:cNvPr id="223" name="Google Shape;223;p24"/>
            <p:cNvSpPr/>
            <p:nvPr/>
          </p:nvSpPr>
          <p:spPr>
            <a:xfrm>
              <a:off x="5943599" y="6146799"/>
              <a:ext cx="932364" cy="1087164"/>
            </a:xfrm>
            <a:custGeom>
              <a:avLst/>
              <a:gdLst/>
              <a:ahLst/>
              <a:cxnLst/>
              <a:rect l="l" t="t" r="r" b="b"/>
              <a:pathLst>
                <a:path w="21488" h="21575" extrusionOk="0">
                  <a:moveTo>
                    <a:pt x="5947" y="21575"/>
                  </a:moveTo>
                  <a:lnTo>
                    <a:pt x="5917" y="21575"/>
                  </a:lnTo>
                  <a:cubicBezTo>
                    <a:pt x="5859" y="21575"/>
                    <a:pt x="5800" y="21525"/>
                    <a:pt x="5800" y="21474"/>
                  </a:cubicBezTo>
                  <a:cubicBezTo>
                    <a:pt x="5800" y="21424"/>
                    <a:pt x="5859" y="21373"/>
                    <a:pt x="5917" y="21373"/>
                  </a:cubicBezTo>
                  <a:lnTo>
                    <a:pt x="5947" y="21373"/>
                  </a:lnTo>
                  <a:cubicBezTo>
                    <a:pt x="9956" y="21373"/>
                    <a:pt x="13761" y="20164"/>
                    <a:pt x="16659" y="17946"/>
                  </a:cubicBezTo>
                  <a:cubicBezTo>
                    <a:pt x="19556" y="15702"/>
                    <a:pt x="21225" y="12728"/>
                    <a:pt x="21283" y="9527"/>
                  </a:cubicBezTo>
                  <a:cubicBezTo>
                    <a:pt x="21283" y="9452"/>
                    <a:pt x="21283" y="9376"/>
                    <a:pt x="21283" y="9275"/>
                  </a:cubicBezTo>
                  <a:cubicBezTo>
                    <a:pt x="21283" y="6831"/>
                    <a:pt x="20171" y="4537"/>
                    <a:pt x="18151" y="2823"/>
                  </a:cubicBezTo>
                  <a:cubicBezTo>
                    <a:pt x="16161" y="1134"/>
                    <a:pt x="13527" y="202"/>
                    <a:pt x="10717" y="202"/>
                  </a:cubicBezTo>
                  <a:cubicBezTo>
                    <a:pt x="10688" y="202"/>
                    <a:pt x="10659" y="202"/>
                    <a:pt x="10600" y="202"/>
                  </a:cubicBezTo>
                  <a:cubicBezTo>
                    <a:pt x="4922" y="277"/>
                    <a:pt x="386" y="4159"/>
                    <a:pt x="210" y="9023"/>
                  </a:cubicBezTo>
                  <a:cubicBezTo>
                    <a:pt x="122" y="12325"/>
                    <a:pt x="2112" y="15425"/>
                    <a:pt x="5420" y="17089"/>
                  </a:cubicBezTo>
                  <a:cubicBezTo>
                    <a:pt x="5478" y="17114"/>
                    <a:pt x="5478" y="17164"/>
                    <a:pt x="5449" y="17215"/>
                  </a:cubicBezTo>
                  <a:cubicBezTo>
                    <a:pt x="5420" y="17265"/>
                    <a:pt x="5361" y="17265"/>
                    <a:pt x="5303" y="17240"/>
                  </a:cubicBezTo>
                  <a:cubicBezTo>
                    <a:pt x="1937" y="15526"/>
                    <a:pt x="-112" y="12375"/>
                    <a:pt x="5" y="8998"/>
                  </a:cubicBezTo>
                  <a:cubicBezTo>
                    <a:pt x="151" y="4008"/>
                    <a:pt x="4805" y="51"/>
                    <a:pt x="10600" y="0"/>
                  </a:cubicBezTo>
                  <a:cubicBezTo>
                    <a:pt x="13527" y="-25"/>
                    <a:pt x="16249" y="933"/>
                    <a:pt x="18298" y="2672"/>
                  </a:cubicBezTo>
                  <a:cubicBezTo>
                    <a:pt x="20376" y="4436"/>
                    <a:pt x="21488" y="6755"/>
                    <a:pt x="21488" y="9275"/>
                  </a:cubicBezTo>
                  <a:cubicBezTo>
                    <a:pt x="21488" y="9351"/>
                    <a:pt x="21488" y="9452"/>
                    <a:pt x="21488" y="9527"/>
                  </a:cubicBezTo>
                  <a:cubicBezTo>
                    <a:pt x="21400" y="12779"/>
                    <a:pt x="19732" y="15803"/>
                    <a:pt x="16776" y="18072"/>
                  </a:cubicBezTo>
                  <a:cubicBezTo>
                    <a:pt x="13878" y="20340"/>
                    <a:pt x="10044" y="21575"/>
                    <a:pt x="5947" y="21575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6705600" y="7073900"/>
              <a:ext cx="143547" cy="285768"/>
            </a:xfrm>
            <a:custGeom>
              <a:avLst/>
              <a:gdLst/>
              <a:ahLst/>
              <a:cxnLst/>
              <a:rect l="l" t="t" r="r" b="b"/>
              <a:pathLst>
                <a:path w="21417" h="21600" extrusionOk="0">
                  <a:moveTo>
                    <a:pt x="758" y="21600"/>
                  </a:moveTo>
                  <a:cubicBezTo>
                    <a:pt x="379" y="21600"/>
                    <a:pt x="0" y="21408"/>
                    <a:pt x="0" y="21216"/>
                  </a:cubicBezTo>
                  <a:cubicBezTo>
                    <a:pt x="0" y="21024"/>
                    <a:pt x="379" y="20832"/>
                    <a:pt x="758" y="20832"/>
                  </a:cubicBezTo>
                  <a:cubicBezTo>
                    <a:pt x="5116" y="20832"/>
                    <a:pt x="8905" y="19200"/>
                    <a:pt x="9853" y="17088"/>
                  </a:cubicBezTo>
                  <a:cubicBezTo>
                    <a:pt x="10421" y="15840"/>
                    <a:pt x="9663" y="14496"/>
                    <a:pt x="8147" y="13440"/>
                  </a:cubicBezTo>
                  <a:cubicBezTo>
                    <a:pt x="7958" y="13248"/>
                    <a:pt x="7958" y="13056"/>
                    <a:pt x="8337" y="12960"/>
                  </a:cubicBezTo>
                  <a:cubicBezTo>
                    <a:pt x="15726" y="9888"/>
                    <a:pt x="20084" y="5184"/>
                    <a:pt x="19895" y="384"/>
                  </a:cubicBezTo>
                  <a:cubicBezTo>
                    <a:pt x="19895" y="192"/>
                    <a:pt x="20274" y="0"/>
                    <a:pt x="20653" y="0"/>
                  </a:cubicBezTo>
                  <a:cubicBezTo>
                    <a:pt x="21032" y="0"/>
                    <a:pt x="21411" y="192"/>
                    <a:pt x="21411" y="384"/>
                  </a:cubicBezTo>
                  <a:cubicBezTo>
                    <a:pt x="21600" y="5376"/>
                    <a:pt x="17432" y="10176"/>
                    <a:pt x="9853" y="13344"/>
                  </a:cubicBezTo>
                  <a:cubicBezTo>
                    <a:pt x="11368" y="14496"/>
                    <a:pt x="11937" y="15936"/>
                    <a:pt x="11368" y="17280"/>
                  </a:cubicBezTo>
                  <a:cubicBezTo>
                    <a:pt x="10232" y="19776"/>
                    <a:pt x="5874" y="21600"/>
                    <a:pt x="758" y="21600"/>
                  </a:cubicBezTo>
                  <a:lnTo>
                    <a:pt x="758" y="21600"/>
                  </a:ln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5994400" y="6210300"/>
              <a:ext cx="809120" cy="961401"/>
            </a:xfrm>
            <a:custGeom>
              <a:avLst/>
              <a:gdLst/>
              <a:ahLst/>
              <a:cxnLst/>
              <a:rect l="l" t="t" r="r" b="b"/>
              <a:pathLst>
                <a:path w="21502" h="21544" extrusionOk="0">
                  <a:moveTo>
                    <a:pt x="3" y="8823"/>
                  </a:moveTo>
                  <a:cubicBezTo>
                    <a:pt x="138" y="3985"/>
                    <a:pt x="4863" y="58"/>
                    <a:pt x="10601" y="1"/>
                  </a:cubicBezTo>
                  <a:cubicBezTo>
                    <a:pt x="16608" y="-56"/>
                    <a:pt x="21502" y="4014"/>
                    <a:pt x="21502" y="9051"/>
                  </a:cubicBezTo>
                  <a:cubicBezTo>
                    <a:pt x="21502" y="9136"/>
                    <a:pt x="21502" y="9221"/>
                    <a:pt x="21502" y="9307"/>
                  </a:cubicBezTo>
                  <a:cubicBezTo>
                    <a:pt x="21333" y="16080"/>
                    <a:pt x="14111" y="21544"/>
                    <a:pt x="5201" y="21544"/>
                  </a:cubicBezTo>
                  <a:cubicBezTo>
                    <a:pt x="5201" y="21544"/>
                    <a:pt x="5167" y="21544"/>
                    <a:pt x="5167" y="21544"/>
                  </a:cubicBezTo>
                  <a:cubicBezTo>
                    <a:pt x="4458" y="21544"/>
                    <a:pt x="4290" y="20719"/>
                    <a:pt x="4931" y="20491"/>
                  </a:cubicBezTo>
                  <a:cubicBezTo>
                    <a:pt x="4964" y="20491"/>
                    <a:pt x="4998" y="20463"/>
                    <a:pt x="5032" y="20463"/>
                  </a:cubicBezTo>
                  <a:cubicBezTo>
                    <a:pt x="6854" y="19836"/>
                    <a:pt x="6989" y="17731"/>
                    <a:pt x="5302" y="16877"/>
                  </a:cubicBezTo>
                  <a:cubicBezTo>
                    <a:pt x="2062" y="15255"/>
                    <a:pt x="-98" y="12238"/>
                    <a:pt x="3" y="8823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476999" y="6921500"/>
              <a:ext cx="311214" cy="368327"/>
            </a:xfrm>
            <a:custGeom>
              <a:avLst/>
              <a:gdLst/>
              <a:ahLst/>
              <a:cxnLst/>
              <a:rect l="l" t="t" r="r" b="b"/>
              <a:pathLst>
                <a:path w="21515" h="21527" extrusionOk="0">
                  <a:moveTo>
                    <a:pt x="21512" y="8834"/>
                  </a:moveTo>
                  <a:cubicBezTo>
                    <a:pt x="21337" y="4009"/>
                    <a:pt x="16683" y="75"/>
                    <a:pt x="10888" y="1"/>
                  </a:cubicBezTo>
                  <a:cubicBezTo>
                    <a:pt x="4917" y="-73"/>
                    <a:pt x="0" y="4009"/>
                    <a:pt x="0" y="9057"/>
                  </a:cubicBezTo>
                  <a:cubicBezTo>
                    <a:pt x="0" y="9131"/>
                    <a:pt x="0" y="9205"/>
                    <a:pt x="0" y="9280"/>
                  </a:cubicBezTo>
                  <a:cubicBezTo>
                    <a:pt x="176" y="16034"/>
                    <a:pt x="7376" y="21527"/>
                    <a:pt x="16244" y="21527"/>
                  </a:cubicBezTo>
                  <a:cubicBezTo>
                    <a:pt x="16244" y="21527"/>
                    <a:pt x="16244" y="21527"/>
                    <a:pt x="16244" y="21527"/>
                  </a:cubicBezTo>
                  <a:cubicBezTo>
                    <a:pt x="16946" y="21527"/>
                    <a:pt x="17122" y="20711"/>
                    <a:pt x="16507" y="20488"/>
                  </a:cubicBezTo>
                  <a:cubicBezTo>
                    <a:pt x="16507" y="20488"/>
                    <a:pt x="16420" y="20488"/>
                    <a:pt x="16420" y="20488"/>
                  </a:cubicBezTo>
                  <a:cubicBezTo>
                    <a:pt x="14576" y="19894"/>
                    <a:pt x="14488" y="17741"/>
                    <a:pt x="16156" y="16925"/>
                  </a:cubicBezTo>
                  <a:cubicBezTo>
                    <a:pt x="19405" y="15292"/>
                    <a:pt x="21600" y="12249"/>
                    <a:pt x="21512" y="8834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5930899" y="7137399"/>
              <a:ext cx="252720" cy="29208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429" y="21600"/>
                  </a:moveTo>
                  <a:lnTo>
                    <a:pt x="109" y="21600"/>
                  </a:lnTo>
                  <a:lnTo>
                    <a:pt x="0" y="13805"/>
                  </a:lnTo>
                  <a:cubicBezTo>
                    <a:pt x="0" y="9673"/>
                    <a:pt x="543" y="5916"/>
                    <a:pt x="3908" y="2817"/>
                  </a:cubicBezTo>
                  <a:lnTo>
                    <a:pt x="6947" y="0"/>
                  </a:lnTo>
                  <a:lnTo>
                    <a:pt x="13025" y="188"/>
                  </a:lnTo>
                  <a:cubicBezTo>
                    <a:pt x="13242" y="282"/>
                    <a:pt x="13459" y="470"/>
                    <a:pt x="13676" y="564"/>
                  </a:cubicBezTo>
                  <a:cubicBezTo>
                    <a:pt x="16933" y="2442"/>
                    <a:pt x="19212" y="5353"/>
                    <a:pt x="20080" y="8734"/>
                  </a:cubicBezTo>
                  <a:cubicBezTo>
                    <a:pt x="20732" y="11457"/>
                    <a:pt x="21600" y="16059"/>
                    <a:pt x="21600" y="21600"/>
                  </a:cubicBezTo>
                  <a:lnTo>
                    <a:pt x="19429" y="21600"/>
                  </a:ln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007099" y="7086600"/>
              <a:ext cx="71118" cy="10033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757"/>
                  </a:moveTo>
                  <a:lnTo>
                    <a:pt x="14271" y="21600"/>
                  </a:lnTo>
                  <a:lnTo>
                    <a:pt x="21600" y="12304"/>
                  </a:lnTo>
                  <a:lnTo>
                    <a:pt x="20057" y="3281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FAC2A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6007100" y="7086599"/>
              <a:ext cx="64746" cy="61506"/>
            </a:xfrm>
            <a:custGeom>
              <a:avLst/>
              <a:gdLst/>
              <a:ahLst/>
              <a:cxnLst/>
              <a:rect l="l" t="t" r="r" b="b"/>
              <a:pathLst>
                <a:path w="21600" h="18037" extrusionOk="0">
                  <a:moveTo>
                    <a:pt x="21600" y="5586"/>
                  </a:moveTo>
                  <a:lnTo>
                    <a:pt x="21176" y="4469"/>
                  </a:lnTo>
                  <a:lnTo>
                    <a:pt x="847" y="0"/>
                  </a:lnTo>
                  <a:lnTo>
                    <a:pt x="0" y="9683"/>
                  </a:lnTo>
                  <a:cubicBezTo>
                    <a:pt x="7624" y="21600"/>
                    <a:pt x="19059" y="21228"/>
                    <a:pt x="21600" y="5586"/>
                  </a:cubicBezTo>
                  <a:close/>
                </a:path>
              </a:pathLst>
            </a:custGeom>
            <a:solidFill>
              <a:srgbClr val="D4997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6057900" y="6985000"/>
              <a:ext cx="49136" cy="99036"/>
            </a:xfrm>
            <a:custGeom>
              <a:avLst/>
              <a:gdLst/>
              <a:ahLst/>
              <a:cxnLst/>
              <a:rect l="l" t="t" r="r" b="b"/>
              <a:pathLst>
                <a:path w="19893" h="21600" extrusionOk="0">
                  <a:moveTo>
                    <a:pt x="8404" y="0"/>
                  </a:moveTo>
                  <a:cubicBezTo>
                    <a:pt x="2747" y="0"/>
                    <a:pt x="-853" y="4985"/>
                    <a:pt x="175" y="10800"/>
                  </a:cubicBezTo>
                  <a:cubicBezTo>
                    <a:pt x="1204" y="16892"/>
                    <a:pt x="6347" y="21600"/>
                    <a:pt x="11490" y="21600"/>
                  </a:cubicBezTo>
                  <a:cubicBezTo>
                    <a:pt x="17147" y="21600"/>
                    <a:pt x="20747" y="16615"/>
                    <a:pt x="19719" y="10800"/>
                  </a:cubicBezTo>
                  <a:cubicBezTo>
                    <a:pt x="18690" y="4985"/>
                    <a:pt x="13547" y="0"/>
                    <a:pt x="8404" y="0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5994399" y="7010399"/>
              <a:ext cx="111439" cy="127738"/>
            </a:xfrm>
            <a:custGeom>
              <a:avLst/>
              <a:gdLst/>
              <a:ahLst/>
              <a:cxnLst/>
              <a:rect l="l" t="t" r="r" b="b"/>
              <a:pathLst>
                <a:path w="15537" h="15298" extrusionOk="0">
                  <a:moveTo>
                    <a:pt x="14174" y="0"/>
                  </a:moveTo>
                  <a:cubicBezTo>
                    <a:pt x="21079" y="21600"/>
                    <a:pt x="-521" y="19014"/>
                    <a:pt x="10" y="456"/>
                  </a:cubicBezTo>
                  <a:lnTo>
                    <a:pt x="14174" y="0"/>
                  </a:lnTo>
                  <a:close/>
                </a:path>
              </a:pathLst>
            </a:custGeom>
            <a:solidFill>
              <a:srgbClr val="FACDB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5994400" y="6959599"/>
              <a:ext cx="111780" cy="812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21600"/>
                  </a:moveTo>
                  <a:cubicBezTo>
                    <a:pt x="4909" y="21600"/>
                    <a:pt x="0" y="16538"/>
                    <a:pt x="0" y="10800"/>
                  </a:cubicBezTo>
                  <a:cubicBezTo>
                    <a:pt x="0" y="4725"/>
                    <a:pt x="4909" y="0"/>
                    <a:pt x="10800" y="0"/>
                  </a:cubicBezTo>
                  <a:cubicBezTo>
                    <a:pt x="16691" y="0"/>
                    <a:pt x="21600" y="5062"/>
                    <a:pt x="21600" y="10800"/>
                  </a:cubicBezTo>
                  <a:cubicBezTo>
                    <a:pt x="21600" y="16875"/>
                    <a:pt x="16691" y="21600"/>
                    <a:pt x="10800" y="21600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5981700" y="6997700"/>
              <a:ext cx="49136" cy="99036"/>
            </a:xfrm>
            <a:custGeom>
              <a:avLst/>
              <a:gdLst/>
              <a:ahLst/>
              <a:cxnLst/>
              <a:rect l="l" t="t" r="r" b="b"/>
              <a:pathLst>
                <a:path w="19893" h="21600" extrusionOk="0">
                  <a:moveTo>
                    <a:pt x="8404" y="0"/>
                  </a:moveTo>
                  <a:cubicBezTo>
                    <a:pt x="2747" y="0"/>
                    <a:pt x="-853" y="4985"/>
                    <a:pt x="175" y="10800"/>
                  </a:cubicBezTo>
                  <a:cubicBezTo>
                    <a:pt x="1204" y="16892"/>
                    <a:pt x="6347" y="21600"/>
                    <a:pt x="11490" y="21600"/>
                  </a:cubicBezTo>
                  <a:cubicBezTo>
                    <a:pt x="17147" y="21600"/>
                    <a:pt x="20747" y="16615"/>
                    <a:pt x="19719" y="10800"/>
                  </a:cubicBezTo>
                  <a:cubicBezTo>
                    <a:pt x="19204" y="4985"/>
                    <a:pt x="14061" y="0"/>
                    <a:pt x="8404" y="0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6007099" y="7048499"/>
              <a:ext cx="22084" cy="43200"/>
            </a:xfrm>
            <a:custGeom>
              <a:avLst/>
              <a:gdLst/>
              <a:ahLst/>
              <a:cxnLst/>
              <a:rect l="l" t="t" r="r" b="b"/>
              <a:pathLst>
                <a:path w="19762" h="21600" extrusionOk="0">
                  <a:moveTo>
                    <a:pt x="8176" y="0"/>
                  </a:moveTo>
                  <a:cubicBezTo>
                    <a:pt x="2491" y="0"/>
                    <a:pt x="-919" y="5082"/>
                    <a:pt x="218" y="10800"/>
                  </a:cubicBezTo>
                  <a:cubicBezTo>
                    <a:pt x="1355" y="17153"/>
                    <a:pt x="5902" y="21600"/>
                    <a:pt x="11586" y="21600"/>
                  </a:cubicBezTo>
                  <a:cubicBezTo>
                    <a:pt x="17271" y="21600"/>
                    <a:pt x="20681" y="16518"/>
                    <a:pt x="19544" y="10800"/>
                  </a:cubicBezTo>
                  <a:cubicBezTo>
                    <a:pt x="18407" y="5082"/>
                    <a:pt x="13860" y="0"/>
                    <a:pt x="8176" y="0"/>
                  </a:cubicBezTo>
                  <a:close/>
                </a:path>
              </a:pathLst>
            </a:custGeom>
            <a:solidFill>
              <a:srgbClr val="FACDB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24"/>
          <p:cNvSpPr txBox="1">
            <a:spLocks noGrp="1"/>
          </p:cNvSpPr>
          <p:nvPr>
            <p:ph type="title"/>
          </p:nvPr>
        </p:nvSpPr>
        <p:spPr>
          <a:xfrm>
            <a:off x="3935107" y="273844"/>
            <a:ext cx="4579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2633"/>
              </a:buClr>
              <a:buSzPts val="3600"/>
              <a:buFont typeface="Calibri"/>
              <a:buNone/>
              <a:defRPr>
                <a:solidFill>
                  <a:srgbClr val="0326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body" idx="1"/>
          </p:nvPr>
        </p:nvSpPr>
        <p:spPr>
          <a:xfrm>
            <a:off x="3949675" y="1501099"/>
            <a:ext cx="4564800" cy="30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619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>
                <a:solidFill>
                  <a:schemeClr val="dk1"/>
                </a:solidFill>
              </a:defRPr>
            </a:lvl2pPr>
            <a:lvl3pPr marL="137160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4pPr>
            <a:lvl5pPr marL="2286000" lvl="4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dt" idx="10"/>
          </p:nvPr>
        </p:nvSpPr>
        <p:spPr>
          <a:xfrm>
            <a:off x="1362774" y="4767263"/>
            <a:ext cx="1091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4"/>
          <p:cNvSpPr txBox="1">
            <a:spLocks noGrp="1"/>
          </p:cNvSpPr>
          <p:nvPr>
            <p:ph type="ftr" idx="11"/>
          </p:nvPr>
        </p:nvSpPr>
        <p:spPr>
          <a:xfrm>
            <a:off x="2627784" y="4767262"/>
            <a:ext cx="496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sldNum" idx="12"/>
          </p:nvPr>
        </p:nvSpPr>
        <p:spPr>
          <a:xfrm>
            <a:off x="7758354" y="4767263"/>
            <a:ext cx="75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40" name="Google Shape;240;p24" descr="A picture containing large, group, street, video&#10;&#10;Description automatically generated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39952" y="37294"/>
            <a:ext cx="789898" cy="30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SWOT">
  <p:cSld name="11 SWOT">
    <p:bg>
      <p:bgPr>
        <a:solidFill>
          <a:srgbClr val="FFFFFF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5"/>
          <p:cNvGrpSpPr/>
          <p:nvPr/>
        </p:nvGrpSpPr>
        <p:grpSpPr>
          <a:xfrm>
            <a:off x="1061629" y="361491"/>
            <a:ext cx="7086834" cy="4289201"/>
            <a:chOff x="3505200" y="3225800"/>
            <a:chExt cx="1957743" cy="1184895"/>
          </a:xfrm>
        </p:grpSpPr>
        <p:sp>
          <p:nvSpPr>
            <p:cNvPr id="243" name="Google Shape;243;p25"/>
            <p:cNvSpPr/>
            <p:nvPr/>
          </p:nvSpPr>
          <p:spPr>
            <a:xfrm>
              <a:off x="3733799" y="3987800"/>
              <a:ext cx="83172" cy="170154"/>
            </a:xfrm>
            <a:custGeom>
              <a:avLst/>
              <a:gdLst/>
              <a:ahLst/>
              <a:cxnLst/>
              <a:rect l="l" t="t" r="r" b="b"/>
              <a:pathLst>
                <a:path w="21436" h="21600" extrusionOk="0">
                  <a:moveTo>
                    <a:pt x="19636" y="21600"/>
                  </a:moveTo>
                  <a:cubicBezTo>
                    <a:pt x="19309" y="21600"/>
                    <a:pt x="18982" y="21600"/>
                    <a:pt x="18982" y="21439"/>
                  </a:cubicBezTo>
                  <a:cubicBezTo>
                    <a:pt x="6873" y="16119"/>
                    <a:pt x="0" y="8543"/>
                    <a:pt x="0" y="645"/>
                  </a:cubicBezTo>
                  <a:cubicBezTo>
                    <a:pt x="0" y="322"/>
                    <a:pt x="655" y="0"/>
                    <a:pt x="1309" y="0"/>
                  </a:cubicBezTo>
                  <a:cubicBezTo>
                    <a:pt x="1964" y="0"/>
                    <a:pt x="2618" y="322"/>
                    <a:pt x="2618" y="645"/>
                  </a:cubicBezTo>
                  <a:cubicBezTo>
                    <a:pt x="2618" y="8221"/>
                    <a:pt x="9164" y="15475"/>
                    <a:pt x="20945" y="20633"/>
                  </a:cubicBezTo>
                  <a:cubicBezTo>
                    <a:pt x="21600" y="20794"/>
                    <a:pt x="21600" y="21278"/>
                    <a:pt x="20945" y="21439"/>
                  </a:cubicBezTo>
                  <a:cubicBezTo>
                    <a:pt x="20291" y="21439"/>
                    <a:pt x="19964" y="21600"/>
                    <a:pt x="19636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3822700" y="4203700"/>
              <a:ext cx="486432" cy="901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26" y="21600"/>
                  </a:moveTo>
                  <a:cubicBezTo>
                    <a:pt x="113" y="21600"/>
                    <a:pt x="0" y="20992"/>
                    <a:pt x="0" y="20383"/>
                  </a:cubicBezTo>
                  <a:cubicBezTo>
                    <a:pt x="0" y="19775"/>
                    <a:pt x="113" y="19166"/>
                    <a:pt x="226" y="19166"/>
                  </a:cubicBezTo>
                  <a:cubicBezTo>
                    <a:pt x="3553" y="19166"/>
                    <a:pt x="6655" y="12473"/>
                    <a:pt x="8516" y="913"/>
                  </a:cubicBezTo>
                  <a:cubicBezTo>
                    <a:pt x="8629" y="304"/>
                    <a:pt x="8742" y="0"/>
                    <a:pt x="8911" y="0"/>
                  </a:cubicBezTo>
                  <a:lnTo>
                    <a:pt x="21374" y="0"/>
                  </a:lnTo>
                  <a:cubicBezTo>
                    <a:pt x="21487" y="0"/>
                    <a:pt x="21600" y="608"/>
                    <a:pt x="21600" y="1217"/>
                  </a:cubicBezTo>
                  <a:cubicBezTo>
                    <a:pt x="21600" y="1825"/>
                    <a:pt x="21487" y="2434"/>
                    <a:pt x="21374" y="2434"/>
                  </a:cubicBezTo>
                  <a:lnTo>
                    <a:pt x="8911" y="2434"/>
                  </a:lnTo>
                  <a:cubicBezTo>
                    <a:pt x="8911" y="2434"/>
                    <a:pt x="8854" y="2434"/>
                    <a:pt x="8854" y="2738"/>
                  </a:cubicBezTo>
                  <a:cubicBezTo>
                    <a:pt x="6937" y="14603"/>
                    <a:pt x="3722" y="21600"/>
                    <a:pt x="226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4635500" y="4191000"/>
              <a:ext cx="486432" cy="914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431" y="21600"/>
                  </a:moveTo>
                  <a:cubicBezTo>
                    <a:pt x="17934" y="21600"/>
                    <a:pt x="14720" y="14700"/>
                    <a:pt x="12802" y="2700"/>
                  </a:cubicBezTo>
                  <a:cubicBezTo>
                    <a:pt x="12802" y="2700"/>
                    <a:pt x="12746" y="2400"/>
                    <a:pt x="12746" y="2400"/>
                  </a:cubicBezTo>
                  <a:lnTo>
                    <a:pt x="226" y="2400"/>
                  </a:lnTo>
                  <a:cubicBezTo>
                    <a:pt x="113" y="2400"/>
                    <a:pt x="0" y="1800"/>
                    <a:pt x="0" y="1200"/>
                  </a:cubicBezTo>
                  <a:cubicBezTo>
                    <a:pt x="0" y="600"/>
                    <a:pt x="113" y="0"/>
                    <a:pt x="226" y="0"/>
                  </a:cubicBezTo>
                  <a:lnTo>
                    <a:pt x="12689" y="0"/>
                  </a:lnTo>
                  <a:cubicBezTo>
                    <a:pt x="12858" y="0"/>
                    <a:pt x="12971" y="300"/>
                    <a:pt x="13084" y="900"/>
                  </a:cubicBezTo>
                  <a:cubicBezTo>
                    <a:pt x="14945" y="12300"/>
                    <a:pt x="18047" y="18900"/>
                    <a:pt x="21374" y="18900"/>
                  </a:cubicBezTo>
                  <a:cubicBezTo>
                    <a:pt x="21487" y="18900"/>
                    <a:pt x="21600" y="19500"/>
                    <a:pt x="21600" y="20100"/>
                  </a:cubicBezTo>
                  <a:cubicBezTo>
                    <a:pt x="21600" y="20700"/>
                    <a:pt x="21544" y="21600"/>
                    <a:pt x="21431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5118099" y="3987800"/>
              <a:ext cx="82249" cy="170154"/>
            </a:xfrm>
            <a:custGeom>
              <a:avLst/>
              <a:gdLst/>
              <a:ahLst/>
              <a:cxnLst/>
              <a:rect l="l" t="t" r="r" b="b"/>
              <a:pathLst>
                <a:path w="21517" h="21600" extrusionOk="0">
                  <a:moveTo>
                    <a:pt x="1246" y="21600"/>
                  </a:moveTo>
                  <a:cubicBezTo>
                    <a:pt x="914" y="21600"/>
                    <a:pt x="582" y="21600"/>
                    <a:pt x="249" y="21439"/>
                  </a:cubicBezTo>
                  <a:cubicBezTo>
                    <a:pt x="-83" y="21116"/>
                    <a:pt x="-83" y="20794"/>
                    <a:pt x="249" y="20633"/>
                  </a:cubicBezTo>
                  <a:cubicBezTo>
                    <a:pt x="12212" y="15636"/>
                    <a:pt x="18859" y="8382"/>
                    <a:pt x="18859" y="645"/>
                  </a:cubicBezTo>
                  <a:cubicBezTo>
                    <a:pt x="18859" y="322"/>
                    <a:pt x="19523" y="0"/>
                    <a:pt x="20188" y="0"/>
                  </a:cubicBezTo>
                  <a:cubicBezTo>
                    <a:pt x="20852" y="0"/>
                    <a:pt x="21517" y="322"/>
                    <a:pt x="21517" y="645"/>
                  </a:cubicBezTo>
                  <a:cubicBezTo>
                    <a:pt x="21517" y="8543"/>
                    <a:pt x="14539" y="16281"/>
                    <a:pt x="2243" y="21439"/>
                  </a:cubicBezTo>
                  <a:cubicBezTo>
                    <a:pt x="1911" y="21600"/>
                    <a:pt x="1579" y="21600"/>
                    <a:pt x="1246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5118100" y="3479799"/>
              <a:ext cx="81931" cy="170815"/>
            </a:xfrm>
            <a:custGeom>
              <a:avLst/>
              <a:gdLst/>
              <a:ahLst/>
              <a:cxnLst/>
              <a:rect l="l" t="t" r="r" b="b"/>
              <a:pathLst>
                <a:path w="21434" h="21520" extrusionOk="0">
                  <a:moveTo>
                    <a:pt x="20437" y="21520"/>
                  </a:moveTo>
                  <a:cubicBezTo>
                    <a:pt x="19772" y="21520"/>
                    <a:pt x="19108" y="21200"/>
                    <a:pt x="19108" y="20880"/>
                  </a:cubicBezTo>
                  <a:cubicBezTo>
                    <a:pt x="19108" y="13360"/>
                    <a:pt x="12462" y="6160"/>
                    <a:pt x="499" y="1040"/>
                  </a:cubicBezTo>
                  <a:cubicBezTo>
                    <a:pt x="-166" y="880"/>
                    <a:pt x="-166" y="400"/>
                    <a:pt x="499" y="240"/>
                  </a:cubicBezTo>
                  <a:cubicBezTo>
                    <a:pt x="831" y="-80"/>
                    <a:pt x="1828" y="-80"/>
                    <a:pt x="2160" y="240"/>
                  </a:cubicBezTo>
                  <a:cubicBezTo>
                    <a:pt x="14456" y="5520"/>
                    <a:pt x="21434" y="13040"/>
                    <a:pt x="21434" y="20880"/>
                  </a:cubicBezTo>
                  <a:cubicBezTo>
                    <a:pt x="21434" y="21360"/>
                    <a:pt x="21102" y="21520"/>
                    <a:pt x="20437" y="2152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4635500" y="3352800"/>
              <a:ext cx="486432" cy="914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689" y="21600"/>
                  </a:moveTo>
                  <a:lnTo>
                    <a:pt x="226" y="21600"/>
                  </a:lnTo>
                  <a:cubicBezTo>
                    <a:pt x="113" y="21600"/>
                    <a:pt x="0" y="21000"/>
                    <a:pt x="0" y="20400"/>
                  </a:cubicBezTo>
                  <a:cubicBezTo>
                    <a:pt x="0" y="19800"/>
                    <a:pt x="113" y="19200"/>
                    <a:pt x="226" y="19200"/>
                  </a:cubicBezTo>
                  <a:lnTo>
                    <a:pt x="12689" y="19200"/>
                  </a:lnTo>
                  <a:cubicBezTo>
                    <a:pt x="12689" y="19200"/>
                    <a:pt x="12746" y="19200"/>
                    <a:pt x="12746" y="18900"/>
                  </a:cubicBezTo>
                  <a:cubicBezTo>
                    <a:pt x="14663" y="7200"/>
                    <a:pt x="17878" y="0"/>
                    <a:pt x="21374" y="0"/>
                  </a:cubicBezTo>
                  <a:cubicBezTo>
                    <a:pt x="21487" y="0"/>
                    <a:pt x="21600" y="600"/>
                    <a:pt x="21600" y="1200"/>
                  </a:cubicBezTo>
                  <a:cubicBezTo>
                    <a:pt x="21600" y="1800"/>
                    <a:pt x="21487" y="2400"/>
                    <a:pt x="21374" y="2400"/>
                  </a:cubicBezTo>
                  <a:cubicBezTo>
                    <a:pt x="18047" y="2400"/>
                    <a:pt x="14945" y="9000"/>
                    <a:pt x="13084" y="20400"/>
                  </a:cubicBezTo>
                  <a:cubicBezTo>
                    <a:pt x="12971" y="21000"/>
                    <a:pt x="12858" y="21600"/>
                    <a:pt x="12689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3822700" y="3352800"/>
              <a:ext cx="486432" cy="901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74" y="21600"/>
                  </a:moveTo>
                  <a:lnTo>
                    <a:pt x="8911" y="21600"/>
                  </a:lnTo>
                  <a:cubicBezTo>
                    <a:pt x="8742" y="21600"/>
                    <a:pt x="8629" y="21296"/>
                    <a:pt x="8516" y="20687"/>
                  </a:cubicBezTo>
                  <a:cubicBezTo>
                    <a:pt x="6655" y="9127"/>
                    <a:pt x="3553" y="2434"/>
                    <a:pt x="226" y="2434"/>
                  </a:cubicBezTo>
                  <a:cubicBezTo>
                    <a:pt x="113" y="2434"/>
                    <a:pt x="0" y="1825"/>
                    <a:pt x="0" y="1217"/>
                  </a:cubicBezTo>
                  <a:cubicBezTo>
                    <a:pt x="0" y="608"/>
                    <a:pt x="113" y="0"/>
                    <a:pt x="226" y="0"/>
                  </a:cubicBezTo>
                  <a:cubicBezTo>
                    <a:pt x="3722" y="0"/>
                    <a:pt x="6937" y="6997"/>
                    <a:pt x="8854" y="19166"/>
                  </a:cubicBezTo>
                  <a:cubicBezTo>
                    <a:pt x="8854" y="19166"/>
                    <a:pt x="8911" y="19470"/>
                    <a:pt x="8911" y="19470"/>
                  </a:cubicBezTo>
                  <a:lnTo>
                    <a:pt x="21374" y="19470"/>
                  </a:lnTo>
                  <a:cubicBezTo>
                    <a:pt x="21487" y="19470"/>
                    <a:pt x="21600" y="20079"/>
                    <a:pt x="21600" y="20687"/>
                  </a:cubicBezTo>
                  <a:cubicBezTo>
                    <a:pt x="21600" y="21296"/>
                    <a:pt x="21487" y="21600"/>
                    <a:pt x="21374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3733799" y="3479800"/>
              <a:ext cx="80954" cy="169839"/>
            </a:xfrm>
            <a:custGeom>
              <a:avLst/>
              <a:gdLst/>
              <a:ahLst/>
              <a:cxnLst/>
              <a:rect l="l" t="t" r="r" b="b"/>
              <a:pathLst>
                <a:path w="21516" h="21560" extrusionOk="0">
                  <a:moveTo>
                    <a:pt x="1350" y="21560"/>
                  </a:moveTo>
                  <a:cubicBezTo>
                    <a:pt x="675" y="21560"/>
                    <a:pt x="0" y="21238"/>
                    <a:pt x="0" y="20915"/>
                  </a:cubicBezTo>
                  <a:cubicBezTo>
                    <a:pt x="0" y="12856"/>
                    <a:pt x="7088" y="5279"/>
                    <a:pt x="19575" y="121"/>
                  </a:cubicBezTo>
                  <a:cubicBezTo>
                    <a:pt x="20250" y="-40"/>
                    <a:pt x="20925" y="-40"/>
                    <a:pt x="21262" y="121"/>
                  </a:cubicBezTo>
                  <a:cubicBezTo>
                    <a:pt x="21600" y="444"/>
                    <a:pt x="21600" y="766"/>
                    <a:pt x="21262" y="927"/>
                  </a:cubicBezTo>
                  <a:cubicBezTo>
                    <a:pt x="9112" y="5924"/>
                    <a:pt x="2362" y="13178"/>
                    <a:pt x="2362" y="20915"/>
                  </a:cubicBezTo>
                  <a:cubicBezTo>
                    <a:pt x="2700" y="21399"/>
                    <a:pt x="2025" y="21560"/>
                    <a:pt x="1350" y="2156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3797299" y="3835399"/>
              <a:ext cx="666738" cy="3949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8612"/>
                  </a:moveTo>
                  <a:lnTo>
                    <a:pt x="0" y="8612"/>
                  </a:lnTo>
                  <a:cubicBezTo>
                    <a:pt x="0" y="3889"/>
                    <a:pt x="2263" y="0"/>
                    <a:pt x="5102" y="0"/>
                  </a:cubicBezTo>
                  <a:lnTo>
                    <a:pt x="16498" y="0"/>
                  </a:lnTo>
                  <a:cubicBezTo>
                    <a:pt x="19296" y="0"/>
                    <a:pt x="21600" y="3820"/>
                    <a:pt x="21600" y="8612"/>
                  </a:cubicBezTo>
                  <a:lnTo>
                    <a:pt x="21600" y="8612"/>
                  </a:lnTo>
                  <a:cubicBezTo>
                    <a:pt x="21600" y="13335"/>
                    <a:pt x="19337" y="17224"/>
                    <a:pt x="16498" y="17224"/>
                  </a:cubicBezTo>
                  <a:lnTo>
                    <a:pt x="7406" y="17224"/>
                  </a:lnTo>
                  <a:cubicBezTo>
                    <a:pt x="6789" y="17224"/>
                    <a:pt x="6213" y="17641"/>
                    <a:pt x="5842" y="18405"/>
                  </a:cubicBezTo>
                  <a:cubicBezTo>
                    <a:pt x="4855" y="20350"/>
                    <a:pt x="3086" y="21600"/>
                    <a:pt x="1070" y="21600"/>
                  </a:cubicBezTo>
                  <a:cubicBezTo>
                    <a:pt x="1070" y="21600"/>
                    <a:pt x="1070" y="21600"/>
                    <a:pt x="1070" y="21600"/>
                  </a:cubicBezTo>
                  <a:cubicBezTo>
                    <a:pt x="823" y="21600"/>
                    <a:pt x="782" y="21183"/>
                    <a:pt x="987" y="21044"/>
                  </a:cubicBezTo>
                  <a:cubicBezTo>
                    <a:pt x="987" y="21044"/>
                    <a:pt x="1029" y="21044"/>
                    <a:pt x="1029" y="21044"/>
                  </a:cubicBezTo>
                  <a:cubicBezTo>
                    <a:pt x="2551" y="20211"/>
                    <a:pt x="2962" y="16877"/>
                    <a:pt x="1769" y="15071"/>
                  </a:cubicBezTo>
                  <a:cubicBezTo>
                    <a:pt x="658" y="13474"/>
                    <a:pt x="0" y="11182"/>
                    <a:pt x="0" y="8612"/>
                  </a:cubicBezTo>
                  <a:close/>
                </a:path>
              </a:pathLst>
            </a:custGeom>
            <a:solidFill>
              <a:srgbClr val="8A9EAB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4483099" y="3835399"/>
              <a:ext cx="666738" cy="3949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8612"/>
                  </a:moveTo>
                  <a:lnTo>
                    <a:pt x="21600" y="8612"/>
                  </a:lnTo>
                  <a:cubicBezTo>
                    <a:pt x="21600" y="3889"/>
                    <a:pt x="19337" y="0"/>
                    <a:pt x="16498" y="0"/>
                  </a:cubicBezTo>
                  <a:lnTo>
                    <a:pt x="5102" y="0"/>
                  </a:lnTo>
                  <a:cubicBezTo>
                    <a:pt x="2304" y="0"/>
                    <a:pt x="0" y="3820"/>
                    <a:pt x="0" y="8612"/>
                  </a:cubicBezTo>
                  <a:lnTo>
                    <a:pt x="0" y="8612"/>
                  </a:lnTo>
                  <a:cubicBezTo>
                    <a:pt x="0" y="13335"/>
                    <a:pt x="2263" y="17224"/>
                    <a:pt x="5102" y="17224"/>
                  </a:cubicBezTo>
                  <a:lnTo>
                    <a:pt x="14194" y="17224"/>
                  </a:lnTo>
                  <a:cubicBezTo>
                    <a:pt x="14811" y="17224"/>
                    <a:pt x="15387" y="17641"/>
                    <a:pt x="15758" y="18405"/>
                  </a:cubicBezTo>
                  <a:cubicBezTo>
                    <a:pt x="16745" y="20350"/>
                    <a:pt x="18514" y="21600"/>
                    <a:pt x="20530" y="21600"/>
                  </a:cubicBezTo>
                  <a:cubicBezTo>
                    <a:pt x="20530" y="21600"/>
                    <a:pt x="20530" y="21600"/>
                    <a:pt x="20530" y="21600"/>
                  </a:cubicBezTo>
                  <a:cubicBezTo>
                    <a:pt x="20777" y="21600"/>
                    <a:pt x="20818" y="21183"/>
                    <a:pt x="20613" y="21044"/>
                  </a:cubicBezTo>
                  <a:cubicBezTo>
                    <a:pt x="20613" y="21044"/>
                    <a:pt x="20571" y="21044"/>
                    <a:pt x="20571" y="21044"/>
                  </a:cubicBezTo>
                  <a:cubicBezTo>
                    <a:pt x="19049" y="20211"/>
                    <a:pt x="18638" y="16877"/>
                    <a:pt x="19831" y="15071"/>
                  </a:cubicBezTo>
                  <a:cubicBezTo>
                    <a:pt x="20901" y="13474"/>
                    <a:pt x="21600" y="11182"/>
                    <a:pt x="21600" y="8612"/>
                  </a:cubicBezTo>
                  <a:close/>
                </a:path>
              </a:pathLst>
            </a:custGeom>
            <a:solidFill>
              <a:srgbClr val="FDD99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4483099" y="3416299"/>
              <a:ext cx="665496" cy="3949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5111" y="4376"/>
                  </a:moveTo>
                  <a:lnTo>
                    <a:pt x="14221" y="4376"/>
                  </a:lnTo>
                  <a:cubicBezTo>
                    <a:pt x="14840" y="4376"/>
                    <a:pt x="15417" y="3959"/>
                    <a:pt x="15788" y="3195"/>
                  </a:cubicBezTo>
                  <a:cubicBezTo>
                    <a:pt x="16777" y="1250"/>
                    <a:pt x="18550" y="0"/>
                    <a:pt x="20569" y="0"/>
                  </a:cubicBezTo>
                  <a:cubicBezTo>
                    <a:pt x="20569" y="0"/>
                    <a:pt x="20569" y="0"/>
                    <a:pt x="20569" y="0"/>
                  </a:cubicBezTo>
                  <a:cubicBezTo>
                    <a:pt x="20817" y="0"/>
                    <a:pt x="20858" y="417"/>
                    <a:pt x="20652" y="556"/>
                  </a:cubicBezTo>
                  <a:cubicBezTo>
                    <a:pt x="20652" y="556"/>
                    <a:pt x="20611" y="556"/>
                    <a:pt x="20611" y="556"/>
                  </a:cubicBezTo>
                  <a:cubicBezTo>
                    <a:pt x="19085" y="1389"/>
                    <a:pt x="18673" y="4723"/>
                    <a:pt x="19869" y="6529"/>
                  </a:cubicBezTo>
                  <a:cubicBezTo>
                    <a:pt x="20940" y="8126"/>
                    <a:pt x="21600" y="10418"/>
                    <a:pt x="21600" y="12988"/>
                  </a:cubicBezTo>
                  <a:lnTo>
                    <a:pt x="21600" y="12988"/>
                  </a:lnTo>
                  <a:cubicBezTo>
                    <a:pt x="21600" y="17711"/>
                    <a:pt x="19333" y="21600"/>
                    <a:pt x="16489" y="21600"/>
                  </a:cubicBezTo>
                  <a:lnTo>
                    <a:pt x="5111" y="21600"/>
                  </a:lnTo>
                  <a:cubicBezTo>
                    <a:pt x="2308" y="21600"/>
                    <a:pt x="0" y="17780"/>
                    <a:pt x="0" y="12988"/>
                  </a:cubicBezTo>
                  <a:lnTo>
                    <a:pt x="0" y="12988"/>
                  </a:lnTo>
                  <a:cubicBezTo>
                    <a:pt x="0" y="8196"/>
                    <a:pt x="2308" y="4376"/>
                    <a:pt x="5111" y="4376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3797299" y="3416299"/>
              <a:ext cx="666738" cy="3949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457" y="4376"/>
                  </a:moveTo>
                  <a:lnTo>
                    <a:pt x="7365" y="4376"/>
                  </a:lnTo>
                  <a:cubicBezTo>
                    <a:pt x="6747" y="4376"/>
                    <a:pt x="6171" y="3959"/>
                    <a:pt x="5801" y="3195"/>
                  </a:cubicBezTo>
                  <a:cubicBezTo>
                    <a:pt x="4814" y="1250"/>
                    <a:pt x="3045" y="0"/>
                    <a:pt x="1029" y="0"/>
                  </a:cubicBezTo>
                  <a:cubicBezTo>
                    <a:pt x="1029" y="0"/>
                    <a:pt x="1029" y="0"/>
                    <a:pt x="1029" y="0"/>
                  </a:cubicBezTo>
                  <a:cubicBezTo>
                    <a:pt x="782" y="0"/>
                    <a:pt x="741" y="417"/>
                    <a:pt x="946" y="556"/>
                  </a:cubicBezTo>
                  <a:cubicBezTo>
                    <a:pt x="946" y="556"/>
                    <a:pt x="987" y="556"/>
                    <a:pt x="987" y="556"/>
                  </a:cubicBezTo>
                  <a:cubicBezTo>
                    <a:pt x="2510" y="1389"/>
                    <a:pt x="2921" y="4723"/>
                    <a:pt x="1728" y="6529"/>
                  </a:cubicBezTo>
                  <a:cubicBezTo>
                    <a:pt x="658" y="8126"/>
                    <a:pt x="0" y="10418"/>
                    <a:pt x="0" y="12988"/>
                  </a:cubicBezTo>
                  <a:lnTo>
                    <a:pt x="0" y="12988"/>
                  </a:lnTo>
                  <a:cubicBezTo>
                    <a:pt x="0" y="17711"/>
                    <a:pt x="2263" y="21600"/>
                    <a:pt x="5102" y="21600"/>
                  </a:cubicBezTo>
                  <a:lnTo>
                    <a:pt x="16498" y="21600"/>
                  </a:lnTo>
                  <a:cubicBezTo>
                    <a:pt x="19296" y="21600"/>
                    <a:pt x="21600" y="17780"/>
                    <a:pt x="21600" y="12988"/>
                  </a:cubicBezTo>
                  <a:lnTo>
                    <a:pt x="21600" y="12988"/>
                  </a:lnTo>
                  <a:cubicBezTo>
                    <a:pt x="21518" y="8196"/>
                    <a:pt x="19255" y="4376"/>
                    <a:pt x="16457" y="4376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3581400" y="3225800"/>
              <a:ext cx="212600" cy="269244"/>
            </a:xfrm>
            <a:custGeom>
              <a:avLst/>
              <a:gdLst/>
              <a:ahLst/>
              <a:cxnLst/>
              <a:rect l="l" t="t" r="r" b="b"/>
              <a:pathLst>
                <a:path w="20546" h="21600" extrusionOk="0">
                  <a:moveTo>
                    <a:pt x="20344" y="13857"/>
                  </a:moveTo>
                  <a:cubicBezTo>
                    <a:pt x="20344" y="18849"/>
                    <a:pt x="15557" y="21600"/>
                    <a:pt x="8194" y="21600"/>
                  </a:cubicBezTo>
                  <a:cubicBezTo>
                    <a:pt x="6230" y="21600"/>
                    <a:pt x="4266" y="21396"/>
                    <a:pt x="2671" y="21091"/>
                  </a:cubicBezTo>
                  <a:cubicBezTo>
                    <a:pt x="707" y="20683"/>
                    <a:pt x="-520" y="18951"/>
                    <a:pt x="216" y="17321"/>
                  </a:cubicBezTo>
                  <a:lnTo>
                    <a:pt x="216" y="17321"/>
                  </a:lnTo>
                  <a:cubicBezTo>
                    <a:pt x="830" y="15792"/>
                    <a:pt x="2794" y="14977"/>
                    <a:pt x="4635" y="15487"/>
                  </a:cubicBezTo>
                  <a:cubicBezTo>
                    <a:pt x="5862" y="15792"/>
                    <a:pt x="7212" y="15996"/>
                    <a:pt x="8807" y="15996"/>
                  </a:cubicBezTo>
                  <a:cubicBezTo>
                    <a:pt x="10894" y="15996"/>
                    <a:pt x="11262" y="15589"/>
                    <a:pt x="11262" y="15283"/>
                  </a:cubicBezTo>
                  <a:cubicBezTo>
                    <a:pt x="11262" y="13551"/>
                    <a:pt x="1321" y="15283"/>
                    <a:pt x="1321" y="8151"/>
                  </a:cubicBezTo>
                  <a:cubicBezTo>
                    <a:pt x="1321" y="3464"/>
                    <a:pt x="5739" y="0"/>
                    <a:pt x="12980" y="0"/>
                  </a:cubicBezTo>
                  <a:cubicBezTo>
                    <a:pt x="14453" y="0"/>
                    <a:pt x="16048" y="102"/>
                    <a:pt x="17644" y="408"/>
                  </a:cubicBezTo>
                  <a:cubicBezTo>
                    <a:pt x="19730" y="713"/>
                    <a:pt x="21080" y="2547"/>
                    <a:pt x="20344" y="4279"/>
                  </a:cubicBezTo>
                  <a:lnTo>
                    <a:pt x="20344" y="4279"/>
                  </a:lnTo>
                  <a:cubicBezTo>
                    <a:pt x="19730" y="5706"/>
                    <a:pt x="18012" y="6521"/>
                    <a:pt x="16294" y="6113"/>
                  </a:cubicBezTo>
                  <a:cubicBezTo>
                    <a:pt x="15189" y="5909"/>
                    <a:pt x="13839" y="5706"/>
                    <a:pt x="12612" y="5706"/>
                  </a:cubicBezTo>
                  <a:cubicBezTo>
                    <a:pt x="11262" y="5706"/>
                    <a:pt x="10403" y="5909"/>
                    <a:pt x="10403" y="6419"/>
                  </a:cubicBezTo>
                  <a:cubicBezTo>
                    <a:pt x="10157" y="8355"/>
                    <a:pt x="20344" y="6623"/>
                    <a:pt x="20344" y="13857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5156199" y="3225800"/>
              <a:ext cx="306744" cy="259092"/>
            </a:xfrm>
            <a:custGeom>
              <a:avLst/>
              <a:gdLst/>
              <a:ahLst/>
              <a:cxnLst/>
              <a:rect l="l" t="t" r="r" b="b"/>
              <a:pathLst>
                <a:path w="21122" h="21600" extrusionOk="0">
                  <a:moveTo>
                    <a:pt x="20992" y="4871"/>
                  </a:moveTo>
                  <a:lnTo>
                    <a:pt x="17757" y="18635"/>
                  </a:lnTo>
                  <a:cubicBezTo>
                    <a:pt x="17319" y="20435"/>
                    <a:pt x="16183" y="21600"/>
                    <a:pt x="14958" y="21600"/>
                  </a:cubicBezTo>
                  <a:lnTo>
                    <a:pt x="13384" y="21600"/>
                  </a:lnTo>
                  <a:cubicBezTo>
                    <a:pt x="11810" y="21600"/>
                    <a:pt x="10498" y="19800"/>
                    <a:pt x="10411" y="17471"/>
                  </a:cubicBezTo>
                  <a:lnTo>
                    <a:pt x="10061" y="9529"/>
                  </a:lnTo>
                  <a:lnTo>
                    <a:pt x="7962" y="18635"/>
                  </a:lnTo>
                  <a:cubicBezTo>
                    <a:pt x="7525" y="20435"/>
                    <a:pt x="6388" y="21600"/>
                    <a:pt x="5164" y="21600"/>
                  </a:cubicBezTo>
                  <a:lnTo>
                    <a:pt x="3590" y="21600"/>
                  </a:lnTo>
                  <a:cubicBezTo>
                    <a:pt x="2016" y="21600"/>
                    <a:pt x="704" y="19800"/>
                    <a:pt x="617" y="17471"/>
                  </a:cubicBezTo>
                  <a:lnTo>
                    <a:pt x="4" y="3918"/>
                  </a:lnTo>
                  <a:cubicBezTo>
                    <a:pt x="-83" y="1800"/>
                    <a:pt x="1054" y="0"/>
                    <a:pt x="2453" y="0"/>
                  </a:cubicBezTo>
                  <a:lnTo>
                    <a:pt x="2628" y="0"/>
                  </a:lnTo>
                  <a:cubicBezTo>
                    <a:pt x="3940" y="0"/>
                    <a:pt x="5077" y="1588"/>
                    <a:pt x="5077" y="3600"/>
                  </a:cubicBezTo>
                  <a:lnTo>
                    <a:pt x="5077" y="14718"/>
                  </a:lnTo>
                  <a:lnTo>
                    <a:pt x="7875" y="2965"/>
                  </a:lnTo>
                  <a:cubicBezTo>
                    <a:pt x="8312" y="1165"/>
                    <a:pt x="9449" y="0"/>
                    <a:pt x="10673" y="0"/>
                  </a:cubicBezTo>
                  <a:lnTo>
                    <a:pt x="10673" y="0"/>
                  </a:lnTo>
                  <a:cubicBezTo>
                    <a:pt x="12247" y="0"/>
                    <a:pt x="13559" y="1800"/>
                    <a:pt x="13647" y="4129"/>
                  </a:cubicBezTo>
                  <a:lnTo>
                    <a:pt x="14171" y="14718"/>
                  </a:lnTo>
                  <a:lnTo>
                    <a:pt x="16445" y="2647"/>
                  </a:lnTo>
                  <a:cubicBezTo>
                    <a:pt x="16707" y="1059"/>
                    <a:pt x="17669" y="0"/>
                    <a:pt x="18806" y="0"/>
                  </a:cubicBezTo>
                  <a:lnTo>
                    <a:pt x="18806" y="0"/>
                  </a:lnTo>
                  <a:cubicBezTo>
                    <a:pt x="20380" y="106"/>
                    <a:pt x="21517" y="2541"/>
                    <a:pt x="20992" y="4871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3505200" y="4140200"/>
              <a:ext cx="280692" cy="267997"/>
            </a:xfrm>
            <a:custGeom>
              <a:avLst/>
              <a:gdLst/>
              <a:ahLst/>
              <a:cxnLst/>
              <a:rect l="l" t="t" r="r" b="b"/>
              <a:pathLst>
                <a:path w="21600" h="21500" extrusionOk="0">
                  <a:moveTo>
                    <a:pt x="21600" y="9375"/>
                  </a:moveTo>
                  <a:cubicBezTo>
                    <a:pt x="21600" y="16609"/>
                    <a:pt x="16420" y="21500"/>
                    <a:pt x="9383" y="21500"/>
                  </a:cubicBezTo>
                  <a:cubicBezTo>
                    <a:pt x="3616" y="21500"/>
                    <a:pt x="0" y="18138"/>
                    <a:pt x="0" y="12126"/>
                  </a:cubicBezTo>
                  <a:cubicBezTo>
                    <a:pt x="0" y="4892"/>
                    <a:pt x="5180" y="2"/>
                    <a:pt x="12217" y="2"/>
                  </a:cubicBezTo>
                  <a:cubicBezTo>
                    <a:pt x="17984" y="-100"/>
                    <a:pt x="21600" y="3262"/>
                    <a:pt x="21600" y="9375"/>
                  </a:cubicBezTo>
                  <a:close/>
                  <a:moveTo>
                    <a:pt x="14270" y="9783"/>
                  </a:moveTo>
                  <a:cubicBezTo>
                    <a:pt x="14270" y="7236"/>
                    <a:pt x="13390" y="5911"/>
                    <a:pt x="11435" y="5911"/>
                  </a:cubicBezTo>
                  <a:cubicBezTo>
                    <a:pt x="8699" y="5911"/>
                    <a:pt x="7330" y="8459"/>
                    <a:pt x="7330" y="11617"/>
                  </a:cubicBezTo>
                  <a:cubicBezTo>
                    <a:pt x="7330" y="14164"/>
                    <a:pt x="8210" y="15489"/>
                    <a:pt x="10165" y="15489"/>
                  </a:cubicBezTo>
                  <a:cubicBezTo>
                    <a:pt x="12804" y="15591"/>
                    <a:pt x="14270" y="13043"/>
                    <a:pt x="14270" y="9783"/>
                  </a:cubicBezTo>
                  <a:close/>
                </a:path>
              </a:pathLst>
            </a:custGeom>
            <a:solidFill>
              <a:srgbClr val="8A9EAB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5156200" y="4152899"/>
              <a:ext cx="234222" cy="257796"/>
            </a:xfrm>
            <a:custGeom>
              <a:avLst/>
              <a:gdLst/>
              <a:ahLst/>
              <a:cxnLst/>
              <a:rect l="l" t="t" r="r" b="b"/>
              <a:pathLst>
                <a:path w="21187" h="21600" extrusionOk="0">
                  <a:moveTo>
                    <a:pt x="9215" y="21600"/>
                  </a:moveTo>
                  <a:lnTo>
                    <a:pt x="7377" y="21600"/>
                  </a:lnTo>
                  <a:cubicBezTo>
                    <a:pt x="5309" y="21600"/>
                    <a:pt x="3815" y="19898"/>
                    <a:pt x="4045" y="18089"/>
                  </a:cubicBezTo>
                  <a:lnTo>
                    <a:pt x="5883" y="6171"/>
                  </a:lnTo>
                  <a:lnTo>
                    <a:pt x="3356" y="6171"/>
                  </a:lnTo>
                  <a:cubicBezTo>
                    <a:pt x="1288" y="6171"/>
                    <a:pt x="-206" y="4469"/>
                    <a:pt x="24" y="2660"/>
                  </a:cubicBezTo>
                  <a:lnTo>
                    <a:pt x="24" y="2660"/>
                  </a:lnTo>
                  <a:cubicBezTo>
                    <a:pt x="254" y="1170"/>
                    <a:pt x="1632" y="0"/>
                    <a:pt x="3356" y="0"/>
                  </a:cubicBezTo>
                  <a:lnTo>
                    <a:pt x="17832" y="0"/>
                  </a:lnTo>
                  <a:cubicBezTo>
                    <a:pt x="19900" y="0"/>
                    <a:pt x="21394" y="1702"/>
                    <a:pt x="21164" y="3511"/>
                  </a:cubicBezTo>
                  <a:lnTo>
                    <a:pt x="21164" y="3511"/>
                  </a:lnTo>
                  <a:cubicBezTo>
                    <a:pt x="20934" y="5001"/>
                    <a:pt x="19556" y="6171"/>
                    <a:pt x="17832" y="6171"/>
                  </a:cubicBezTo>
                  <a:lnTo>
                    <a:pt x="14385" y="6171"/>
                  </a:lnTo>
                  <a:lnTo>
                    <a:pt x="12432" y="19046"/>
                  </a:lnTo>
                  <a:cubicBezTo>
                    <a:pt x="12317" y="20430"/>
                    <a:pt x="10824" y="21600"/>
                    <a:pt x="9215" y="21600"/>
                  </a:cubicBezTo>
                  <a:close/>
                </a:path>
              </a:pathLst>
            </a:custGeom>
            <a:solidFill>
              <a:srgbClr val="FDD99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p25"/>
          <p:cNvSpPr txBox="1">
            <a:spLocks noGrp="1"/>
          </p:cNvSpPr>
          <p:nvPr>
            <p:ph type="title"/>
          </p:nvPr>
        </p:nvSpPr>
        <p:spPr>
          <a:xfrm>
            <a:off x="2336960" y="273844"/>
            <a:ext cx="43953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2633"/>
              </a:buClr>
              <a:buSzPts val="3600"/>
              <a:buFont typeface="Calibri"/>
              <a:buNone/>
              <a:defRPr>
                <a:solidFill>
                  <a:srgbClr val="0326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5"/>
          <p:cNvSpPr txBox="1">
            <a:spLocks noGrp="1"/>
          </p:cNvSpPr>
          <p:nvPr>
            <p:ph type="body" idx="1"/>
          </p:nvPr>
        </p:nvSpPr>
        <p:spPr>
          <a:xfrm>
            <a:off x="2336960" y="1437625"/>
            <a:ext cx="1965000" cy="9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2pPr>
            <a:lvl3pPr marL="137160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3pPr>
            <a:lvl4pPr marL="182880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marL="2286000" lvl="4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25"/>
          <p:cNvSpPr txBox="1">
            <a:spLocks noGrp="1"/>
          </p:cNvSpPr>
          <p:nvPr>
            <p:ph type="dt" idx="10"/>
          </p:nvPr>
        </p:nvSpPr>
        <p:spPr>
          <a:xfrm>
            <a:off x="618393" y="4767263"/>
            <a:ext cx="1091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5"/>
          <p:cNvSpPr txBox="1">
            <a:spLocks noGrp="1"/>
          </p:cNvSpPr>
          <p:nvPr>
            <p:ph type="ftr" idx="11"/>
          </p:nvPr>
        </p:nvSpPr>
        <p:spPr>
          <a:xfrm>
            <a:off x="1871700" y="4767262"/>
            <a:ext cx="572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5"/>
          <p:cNvSpPr txBox="1">
            <a:spLocks noGrp="1"/>
          </p:cNvSpPr>
          <p:nvPr>
            <p:ph type="sldNum" idx="12"/>
          </p:nvPr>
        </p:nvSpPr>
        <p:spPr>
          <a:xfrm>
            <a:off x="7758354" y="4767263"/>
            <a:ext cx="75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64" name="Google Shape;264;p25"/>
          <p:cNvSpPr txBox="1">
            <a:spLocks noGrp="1"/>
          </p:cNvSpPr>
          <p:nvPr>
            <p:ph type="body" idx="2"/>
          </p:nvPr>
        </p:nvSpPr>
        <p:spPr>
          <a:xfrm>
            <a:off x="4822985" y="1437625"/>
            <a:ext cx="1965000" cy="9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  <a:defRPr sz="1100">
                <a:solidFill>
                  <a:schemeClr val="accent4"/>
                </a:solidFill>
              </a:defRPr>
            </a:lvl1pPr>
            <a:lvl2pPr marL="91440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  <a:defRPr sz="1100">
                <a:solidFill>
                  <a:schemeClr val="accent4"/>
                </a:solidFill>
              </a:defRPr>
            </a:lvl2pPr>
            <a:lvl3pPr marL="137160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  <a:defRPr sz="1100">
                <a:solidFill>
                  <a:schemeClr val="accent4"/>
                </a:solidFill>
              </a:defRPr>
            </a:lvl3pPr>
            <a:lvl4pPr marL="182880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  <a:defRPr sz="1100">
                <a:solidFill>
                  <a:schemeClr val="accent4"/>
                </a:solidFill>
              </a:defRPr>
            </a:lvl4pPr>
            <a:lvl5pPr marL="2286000" lvl="4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  <a:defRPr sz="1100">
                <a:solidFill>
                  <a:schemeClr val="accent4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25"/>
          <p:cNvSpPr txBox="1">
            <a:spLocks noGrp="1"/>
          </p:cNvSpPr>
          <p:nvPr>
            <p:ph type="body" idx="3"/>
          </p:nvPr>
        </p:nvSpPr>
        <p:spPr>
          <a:xfrm>
            <a:off x="2336960" y="2683934"/>
            <a:ext cx="1965000" cy="9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1pPr>
            <a:lvl2pPr marL="91440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2pPr>
            <a:lvl3pPr marL="137160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3pPr>
            <a:lvl4pPr marL="182880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4pPr>
            <a:lvl5pPr marL="2286000" lvl="4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4"/>
          </p:nvPr>
        </p:nvSpPr>
        <p:spPr>
          <a:xfrm>
            <a:off x="4822985" y="2683934"/>
            <a:ext cx="1965000" cy="9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2pPr>
            <a:lvl3pPr marL="137160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3pPr>
            <a:lvl4pPr marL="182880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4pPr>
            <a:lvl5pPr marL="2286000" lvl="4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267" name="Google Shape;267;p25" descr="A picture containing large, group, street, video&#10;&#10;Description automatically generated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7866366" y="54006"/>
            <a:ext cx="789898" cy="300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5" descr="A picture containing large, group, street, video&#10;&#10;Description automatically generated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 rot="5400000">
            <a:off x="578530" y="2958673"/>
            <a:ext cx="373417" cy="1420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SWOT - Strengths">
  <p:cSld name="12 SWOT - Strengths"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6"/>
          <p:cNvGrpSpPr/>
          <p:nvPr/>
        </p:nvGrpSpPr>
        <p:grpSpPr>
          <a:xfrm>
            <a:off x="829623" y="520292"/>
            <a:ext cx="7484733" cy="4623271"/>
            <a:chOff x="5981699" y="3225799"/>
            <a:chExt cx="2082795" cy="1286529"/>
          </a:xfrm>
        </p:grpSpPr>
        <p:sp>
          <p:nvSpPr>
            <p:cNvPr id="271" name="Google Shape;271;p26"/>
            <p:cNvSpPr/>
            <p:nvPr/>
          </p:nvSpPr>
          <p:spPr>
            <a:xfrm>
              <a:off x="6184899" y="3492500"/>
              <a:ext cx="92400" cy="460678"/>
            </a:xfrm>
            <a:custGeom>
              <a:avLst/>
              <a:gdLst/>
              <a:ahLst/>
              <a:cxnLst/>
              <a:rect l="l" t="t" r="r" b="b"/>
              <a:pathLst>
                <a:path w="21526" h="21585" extrusionOk="0">
                  <a:moveTo>
                    <a:pt x="1184" y="21585"/>
                  </a:moveTo>
                  <a:cubicBezTo>
                    <a:pt x="592" y="21585"/>
                    <a:pt x="0" y="21466"/>
                    <a:pt x="0" y="21347"/>
                  </a:cubicBezTo>
                  <a:lnTo>
                    <a:pt x="0" y="10279"/>
                  </a:lnTo>
                  <a:cubicBezTo>
                    <a:pt x="0" y="10041"/>
                    <a:pt x="0" y="9803"/>
                    <a:pt x="0" y="9565"/>
                  </a:cubicBezTo>
                  <a:cubicBezTo>
                    <a:pt x="0" y="9387"/>
                    <a:pt x="0" y="9149"/>
                    <a:pt x="0" y="8911"/>
                  </a:cubicBezTo>
                  <a:cubicBezTo>
                    <a:pt x="0" y="5519"/>
                    <a:pt x="7397" y="2306"/>
                    <a:pt x="19825" y="45"/>
                  </a:cubicBezTo>
                  <a:cubicBezTo>
                    <a:pt x="20416" y="-15"/>
                    <a:pt x="21008" y="-15"/>
                    <a:pt x="21304" y="45"/>
                  </a:cubicBezTo>
                  <a:cubicBezTo>
                    <a:pt x="21600" y="164"/>
                    <a:pt x="21600" y="283"/>
                    <a:pt x="21304" y="342"/>
                  </a:cubicBezTo>
                  <a:cubicBezTo>
                    <a:pt x="9173" y="2484"/>
                    <a:pt x="2071" y="5638"/>
                    <a:pt x="2071" y="8911"/>
                  </a:cubicBezTo>
                  <a:cubicBezTo>
                    <a:pt x="2071" y="9149"/>
                    <a:pt x="2071" y="9387"/>
                    <a:pt x="2071" y="9565"/>
                  </a:cubicBezTo>
                  <a:cubicBezTo>
                    <a:pt x="2071" y="9803"/>
                    <a:pt x="2071" y="10041"/>
                    <a:pt x="2071" y="10279"/>
                  </a:cubicBezTo>
                  <a:lnTo>
                    <a:pt x="2071" y="21347"/>
                  </a:lnTo>
                  <a:cubicBezTo>
                    <a:pt x="2071" y="21525"/>
                    <a:pt x="1775" y="21585"/>
                    <a:pt x="1184" y="21585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6273800" y="3340099"/>
              <a:ext cx="1790694" cy="6222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39" y="21600"/>
                  </a:moveTo>
                  <a:cubicBezTo>
                    <a:pt x="21508" y="21600"/>
                    <a:pt x="21477" y="21512"/>
                    <a:pt x="21477" y="21424"/>
                  </a:cubicBezTo>
                  <a:lnTo>
                    <a:pt x="21477" y="13224"/>
                  </a:lnTo>
                  <a:cubicBezTo>
                    <a:pt x="21477" y="7935"/>
                    <a:pt x="19991" y="3659"/>
                    <a:pt x="18153" y="3659"/>
                  </a:cubicBezTo>
                  <a:lnTo>
                    <a:pt x="2819" y="3659"/>
                  </a:lnTo>
                  <a:cubicBezTo>
                    <a:pt x="2803" y="3659"/>
                    <a:pt x="2803" y="3659"/>
                    <a:pt x="2788" y="3659"/>
                  </a:cubicBezTo>
                  <a:cubicBezTo>
                    <a:pt x="2757" y="3615"/>
                    <a:pt x="2727" y="3527"/>
                    <a:pt x="2696" y="3438"/>
                  </a:cubicBezTo>
                  <a:cubicBezTo>
                    <a:pt x="2114" y="1499"/>
                    <a:pt x="1134" y="353"/>
                    <a:pt x="61" y="353"/>
                  </a:cubicBezTo>
                  <a:cubicBezTo>
                    <a:pt x="31" y="353"/>
                    <a:pt x="0" y="264"/>
                    <a:pt x="0" y="176"/>
                  </a:cubicBezTo>
                  <a:cubicBezTo>
                    <a:pt x="0" y="88"/>
                    <a:pt x="31" y="0"/>
                    <a:pt x="61" y="0"/>
                  </a:cubicBezTo>
                  <a:cubicBezTo>
                    <a:pt x="1164" y="0"/>
                    <a:pt x="2175" y="1190"/>
                    <a:pt x="2788" y="3174"/>
                  </a:cubicBezTo>
                  <a:cubicBezTo>
                    <a:pt x="2803" y="3218"/>
                    <a:pt x="2819" y="3262"/>
                    <a:pt x="2834" y="3306"/>
                  </a:cubicBezTo>
                  <a:lnTo>
                    <a:pt x="18153" y="3306"/>
                  </a:lnTo>
                  <a:cubicBezTo>
                    <a:pt x="20053" y="3306"/>
                    <a:pt x="21600" y="7758"/>
                    <a:pt x="21600" y="13224"/>
                  </a:cubicBezTo>
                  <a:lnTo>
                    <a:pt x="21600" y="21424"/>
                  </a:lnTo>
                  <a:cubicBezTo>
                    <a:pt x="21600" y="21556"/>
                    <a:pt x="21569" y="21600"/>
                    <a:pt x="21539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6248400" y="3403600"/>
              <a:ext cx="1761480" cy="110872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859" y="1856"/>
                  </a:moveTo>
                  <a:lnTo>
                    <a:pt x="3161" y="1856"/>
                  </a:lnTo>
                  <a:cubicBezTo>
                    <a:pt x="2974" y="1781"/>
                    <a:pt x="2803" y="1608"/>
                    <a:pt x="2679" y="1386"/>
                  </a:cubicBezTo>
                  <a:cubicBezTo>
                    <a:pt x="2227" y="569"/>
                    <a:pt x="1417" y="0"/>
                    <a:pt x="483" y="0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374" y="0"/>
                    <a:pt x="343" y="198"/>
                    <a:pt x="452" y="247"/>
                  </a:cubicBezTo>
                  <a:cubicBezTo>
                    <a:pt x="452" y="247"/>
                    <a:pt x="467" y="247"/>
                    <a:pt x="467" y="247"/>
                  </a:cubicBezTo>
                  <a:cubicBezTo>
                    <a:pt x="1168" y="594"/>
                    <a:pt x="1355" y="2054"/>
                    <a:pt x="794" y="2821"/>
                  </a:cubicBezTo>
                  <a:cubicBezTo>
                    <a:pt x="311" y="3489"/>
                    <a:pt x="0" y="4503"/>
                    <a:pt x="0" y="5616"/>
                  </a:cubicBezTo>
                  <a:lnTo>
                    <a:pt x="0" y="5616"/>
                  </a:lnTo>
                  <a:cubicBezTo>
                    <a:pt x="0" y="5715"/>
                    <a:pt x="0" y="5814"/>
                    <a:pt x="0" y="5889"/>
                  </a:cubicBezTo>
                  <a:cubicBezTo>
                    <a:pt x="0" y="5988"/>
                    <a:pt x="0" y="6087"/>
                    <a:pt x="0" y="6186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6210"/>
                  </a:lnTo>
                  <a:cubicBezTo>
                    <a:pt x="21600" y="3810"/>
                    <a:pt x="20370" y="1856"/>
                    <a:pt x="18859" y="1856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981699" y="3225799"/>
              <a:ext cx="250191" cy="316224"/>
            </a:xfrm>
            <a:custGeom>
              <a:avLst/>
              <a:gdLst/>
              <a:ahLst/>
              <a:cxnLst/>
              <a:rect l="l" t="t" r="r" b="b"/>
              <a:pathLst>
                <a:path w="20558" h="21600" extrusionOk="0">
                  <a:moveTo>
                    <a:pt x="20558" y="13793"/>
                  </a:moveTo>
                  <a:cubicBezTo>
                    <a:pt x="20558" y="18824"/>
                    <a:pt x="15758" y="21600"/>
                    <a:pt x="8350" y="21600"/>
                  </a:cubicBezTo>
                  <a:cubicBezTo>
                    <a:pt x="6367" y="21600"/>
                    <a:pt x="4489" y="21426"/>
                    <a:pt x="2715" y="21080"/>
                  </a:cubicBezTo>
                  <a:cubicBezTo>
                    <a:pt x="732" y="20646"/>
                    <a:pt x="-520" y="18911"/>
                    <a:pt x="210" y="17263"/>
                  </a:cubicBezTo>
                  <a:lnTo>
                    <a:pt x="210" y="17263"/>
                  </a:lnTo>
                  <a:cubicBezTo>
                    <a:pt x="837" y="15788"/>
                    <a:pt x="2819" y="14920"/>
                    <a:pt x="4593" y="15441"/>
                  </a:cubicBezTo>
                  <a:cubicBezTo>
                    <a:pt x="5845" y="15788"/>
                    <a:pt x="7202" y="15961"/>
                    <a:pt x="8767" y="15961"/>
                  </a:cubicBezTo>
                  <a:cubicBezTo>
                    <a:pt x="10854" y="15961"/>
                    <a:pt x="11167" y="15528"/>
                    <a:pt x="11167" y="15267"/>
                  </a:cubicBezTo>
                  <a:cubicBezTo>
                    <a:pt x="11167" y="13533"/>
                    <a:pt x="1150" y="15267"/>
                    <a:pt x="1150" y="8154"/>
                  </a:cubicBezTo>
                  <a:cubicBezTo>
                    <a:pt x="1150" y="3383"/>
                    <a:pt x="5637" y="0"/>
                    <a:pt x="12941" y="0"/>
                  </a:cubicBezTo>
                  <a:cubicBezTo>
                    <a:pt x="14402" y="0"/>
                    <a:pt x="16071" y="173"/>
                    <a:pt x="17637" y="347"/>
                  </a:cubicBezTo>
                  <a:cubicBezTo>
                    <a:pt x="19723" y="694"/>
                    <a:pt x="21080" y="2516"/>
                    <a:pt x="20350" y="4164"/>
                  </a:cubicBezTo>
                  <a:lnTo>
                    <a:pt x="20350" y="4164"/>
                  </a:lnTo>
                  <a:cubicBezTo>
                    <a:pt x="19723" y="5552"/>
                    <a:pt x="17950" y="6419"/>
                    <a:pt x="16176" y="6072"/>
                  </a:cubicBezTo>
                  <a:cubicBezTo>
                    <a:pt x="15028" y="5812"/>
                    <a:pt x="13671" y="5725"/>
                    <a:pt x="12419" y="5725"/>
                  </a:cubicBezTo>
                  <a:cubicBezTo>
                    <a:pt x="11167" y="5725"/>
                    <a:pt x="10123" y="5899"/>
                    <a:pt x="10123" y="6419"/>
                  </a:cubicBezTo>
                  <a:cubicBezTo>
                    <a:pt x="10437" y="8154"/>
                    <a:pt x="20558" y="6419"/>
                    <a:pt x="20558" y="13793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5" name="Google Shape;275;p26"/>
          <p:cNvSpPr txBox="1">
            <a:spLocks noGrp="1"/>
          </p:cNvSpPr>
          <p:nvPr>
            <p:ph type="dt" idx="10"/>
          </p:nvPr>
        </p:nvSpPr>
        <p:spPr>
          <a:xfrm>
            <a:off x="618393" y="4767263"/>
            <a:ext cx="1091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6"/>
          <p:cNvSpPr txBox="1">
            <a:spLocks noGrp="1"/>
          </p:cNvSpPr>
          <p:nvPr>
            <p:ph type="ftr" idx="11"/>
          </p:nvPr>
        </p:nvSpPr>
        <p:spPr>
          <a:xfrm>
            <a:off x="1956984" y="4767262"/>
            <a:ext cx="601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title"/>
          </p:nvPr>
        </p:nvSpPr>
        <p:spPr>
          <a:xfrm>
            <a:off x="2735795" y="273844"/>
            <a:ext cx="5819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2633"/>
              </a:buClr>
              <a:buSzPts val="3600"/>
              <a:buFont typeface="Calibri"/>
              <a:buNone/>
              <a:defRPr>
                <a:solidFill>
                  <a:srgbClr val="0326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body" idx="1"/>
          </p:nvPr>
        </p:nvSpPr>
        <p:spPr>
          <a:xfrm>
            <a:off x="1956986" y="1656698"/>
            <a:ext cx="6017400" cy="28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619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>
                <a:solidFill>
                  <a:schemeClr val="dk1"/>
                </a:solidFill>
              </a:defRPr>
            </a:lvl2pPr>
            <a:lvl3pPr marL="137160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4pPr>
            <a:lvl5pPr marL="2286000" lvl="4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279" name="Google Shape;279;p26" descr="A picture containing large, group, street, video&#10;&#10;Description automatically generated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35497" y="54006"/>
            <a:ext cx="977846" cy="371852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6"/>
          <p:cNvSpPr txBox="1">
            <a:spLocks noGrp="1"/>
          </p:cNvSpPr>
          <p:nvPr>
            <p:ph type="sldNum" idx="12"/>
          </p:nvPr>
        </p:nvSpPr>
        <p:spPr>
          <a:xfrm>
            <a:off x="8118129" y="4767263"/>
            <a:ext cx="396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SWOT - Weaknesses">
  <p:cSld name="13 SWOT - Weaknesses">
    <p:bg>
      <p:bgPr>
        <a:solidFill>
          <a:srgbClr val="FFFFFF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7"/>
          <p:cNvGrpSpPr/>
          <p:nvPr/>
        </p:nvGrpSpPr>
        <p:grpSpPr>
          <a:xfrm>
            <a:off x="683563" y="520293"/>
            <a:ext cx="7880479" cy="4623267"/>
            <a:chOff x="8331200" y="3225800"/>
            <a:chExt cx="2192920" cy="1286528"/>
          </a:xfrm>
        </p:grpSpPr>
        <p:sp>
          <p:nvSpPr>
            <p:cNvPr id="283" name="Google Shape;283;p27"/>
            <p:cNvSpPr/>
            <p:nvPr/>
          </p:nvSpPr>
          <p:spPr>
            <a:xfrm>
              <a:off x="8331200" y="3340099"/>
              <a:ext cx="1789452" cy="6222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61" y="21600"/>
                  </a:moveTo>
                  <a:cubicBezTo>
                    <a:pt x="31" y="21600"/>
                    <a:pt x="0" y="21512"/>
                    <a:pt x="0" y="21424"/>
                  </a:cubicBezTo>
                  <a:lnTo>
                    <a:pt x="0" y="13224"/>
                  </a:lnTo>
                  <a:cubicBezTo>
                    <a:pt x="0" y="7758"/>
                    <a:pt x="1548" y="3306"/>
                    <a:pt x="3449" y="3306"/>
                  </a:cubicBezTo>
                  <a:lnTo>
                    <a:pt x="18779" y="3306"/>
                  </a:lnTo>
                  <a:cubicBezTo>
                    <a:pt x="18795" y="3262"/>
                    <a:pt x="18810" y="3218"/>
                    <a:pt x="18825" y="3174"/>
                  </a:cubicBezTo>
                  <a:cubicBezTo>
                    <a:pt x="19438" y="1190"/>
                    <a:pt x="20450" y="0"/>
                    <a:pt x="21539" y="0"/>
                  </a:cubicBezTo>
                  <a:cubicBezTo>
                    <a:pt x="21569" y="0"/>
                    <a:pt x="21600" y="88"/>
                    <a:pt x="21600" y="176"/>
                  </a:cubicBezTo>
                  <a:cubicBezTo>
                    <a:pt x="21600" y="264"/>
                    <a:pt x="21569" y="353"/>
                    <a:pt x="21539" y="353"/>
                  </a:cubicBezTo>
                  <a:cubicBezTo>
                    <a:pt x="20481" y="353"/>
                    <a:pt x="19484" y="1499"/>
                    <a:pt x="18902" y="3438"/>
                  </a:cubicBezTo>
                  <a:cubicBezTo>
                    <a:pt x="18871" y="3527"/>
                    <a:pt x="18841" y="3615"/>
                    <a:pt x="18810" y="3659"/>
                  </a:cubicBezTo>
                  <a:cubicBezTo>
                    <a:pt x="18795" y="3659"/>
                    <a:pt x="18795" y="3659"/>
                    <a:pt x="18779" y="3659"/>
                  </a:cubicBezTo>
                  <a:lnTo>
                    <a:pt x="3434" y="3659"/>
                  </a:lnTo>
                  <a:cubicBezTo>
                    <a:pt x="1594" y="3659"/>
                    <a:pt x="107" y="7935"/>
                    <a:pt x="107" y="13224"/>
                  </a:cubicBezTo>
                  <a:lnTo>
                    <a:pt x="107" y="21424"/>
                  </a:lnTo>
                  <a:cubicBezTo>
                    <a:pt x="107" y="21556"/>
                    <a:pt x="92" y="21600"/>
                    <a:pt x="61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0121899" y="3492499"/>
              <a:ext cx="93690" cy="462892"/>
            </a:xfrm>
            <a:custGeom>
              <a:avLst/>
              <a:gdLst/>
              <a:ahLst/>
              <a:cxnLst/>
              <a:rect l="l" t="t" r="r" b="b"/>
              <a:pathLst>
                <a:path w="21245" h="21570" extrusionOk="0">
                  <a:moveTo>
                    <a:pt x="20304" y="21570"/>
                  </a:moveTo>
                  <a:cubicBezTo>
                    <a:pt x="19728" y="21570"/>
                    <a:pt x="19152" y="21452"/>
                    <a:pt x="19152" y="21333"/>
                  </a:cubicBezTo>
                  <a:lnTo>
                    <a:pt x="19152" y="10326"/>
                  </a:lnTo>
                  <a:cubicBezTo>
                    <a:pt x="19152" y="10089"/>
                    <a:pt x="19152" y="9853"/>
                    <a:pt x="19152" y="9616"/>
                  </a:cubicBezTo>
                  <a:cubicBezTo>
                    <a:pt x="19152" y="9379"/>
                    <a:pt x="19152" y="9143"/>
                    <a:pt x="19152" y="8906"/>
                  </a:cubicBezTo>
                  <a:cubicBezTo>
                    <a:pt x="19152" y="5651"/>
                    <a:pt x="12240" y="2574"/>
                    <a:pt x="432" y="384"/>
                  </a:cubicBezTo>
                  <a:cubicBezTo>
                    <a:pt x="-144" y="325"/>
                    <a:pt x="-144" y="148"/>
                    <a:pt x="432" y="88"/>
                  </a:cubicBezTo>
                  <a:cubicBezTo>
                    <a:pt x="720" y="-30"/>
                    <a:pt x="1584" y="-30"/>
                    <a:pt x="1872" y="88"/>
                  </a:cubicBezTo>
                  <a:cubicBezTo>
                    <a:pt x="14256" y="2337"/>
                    <a:pt x="21168" y="5533"/>
                    <a:pt x="21168" y="8906"/>
                  </a:cubicBezTo>
                  <a:cubicBezTo>
                    <a:pt x="21168" y="9143"/>
                    <a:pt x="21168" y="9379"/>
                    <a:pt x="21168" y="9616"/>
                  </a:cubicBezTo>
                  <a:cubicBezTo>
                    <a:pt x="21168" y="9853"/>
                    <a:pt x="21168" y="10089"/>
                    <a:pt x="21168" y="10326"/>
                  </a:cubicBezTo>
                  <a:lnTo>
                    <a:pt x="21168" y="21333"/>
                  </a:lnTo>
                  <a:cubicBezTo>
                    <a:pt x="21456" y="21511"/>
                    <a:pt x="20880" y="21570"/>
                    <a:pt x="20304" y="2157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8394700" y="3403600"/>
              <a:ext cx="1761480" cy="110872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725" y="1856"/>
                  </a:moveTo>
                  <a:lnTo>
                    <a:pt x="18439" y="1856"/>
                  </a:lnTo>
                  <a:cubicBezTo>
                    <a:pt x="18626" y="1781"/>
                    <a:pt x="18797" y="1608"/>
                    <a:pt x="18921" y="1386"/>
                  </a:cubicBezTo>
                  <a:cubicBezTo>
                    <a:pt x="19373" y="569"/>
                    <a:pt x="20183" y="0"/>
                    <a:pt x="21117" y="0"/>
                  </a:cubicBezTo>
                  <a:cubicBezTo>
                    <a:pt x="21117" y="0"/>
                    <a:pt x="21117" y="0"/>
                    <a:pt x="21117" y="0"/>
                  </a:cubicBezTo>
                  <a:cubicBezTo>
                    <a:pt x="21226" y="0"/>
                    <a:pt x="21257" y="198"/>
                    <a:pt x="21148" y="247"/>
                  </a:cubicBezTo>
                  <a:cubicBezTo>
                    <a:pt x="21148" y="247"/>
                    <a:pt x="21133" y="247"/>
                    <a:pt x="21133" y="247"/>
                  </a:cubicBezTo>
                  <a:cubicBezTo>
                    <a:pt x="20432" y="594"/>
                    <a:pt x="20245" y="2054"/>
                    <a:pt x="20806" y="2821"/>
                  </a:cubicBezTo>
                  <a:cubicBezTo>
                    <a:pt x="21289" y="3489"/>
                    <a:pt x="21600" y="4503"/>
                    <a:pt x="21600" y="5616"/>
                  </a:cubicBezTo>
                  <a:lnTo>
                    <a:pt x="21600" y="5616"/>
                  </a:lnTo>
                  <a:cubicBezTo>
                    <a:pt x="21600" y="5715"/>
                    <a:pt x="21600" y="5814"/>
                    <a:pt x="21600" y="5889"/>
                  </a:cubicBezTo>
                  <a:cubicBezTo>
                    <a:pt x="21600" y="5988"/>
                    <a:pt x="21600" y="6087"/>
                    <a:pt x="21600" y="6186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210"/>
                  </a:lnTo>
                  <a:cubicBezTo>
                    <a:pt x="0" y="3810"/>
                    <a:pt x="1215" y="1856"/>
                    <a:pt x="2725" y="1856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10160000" y="3225800"/>
              <a:ext cx="364120" cy="306072"/>
            </a:xfrm>
            <a:custGeom>
              <a:avLst/>
              <a:gdLst/>
              <a:ahLst/>
              <a:cxnLst/>
              <a:rect l="l" t="t" r="r" b="b"/>
              <a:pathLst>
                <a:path w="21136" h="21600" extrusionOk="0">
                  <a:moveTo>
                    <a:pt x="21014" y="4840"/>
                  </a:moveTo>
                  <a:lnTo>
                    <a:pt x="17770" y="18642"/>
                  </a:lnTo>
                  <a:cubicBezTo>
                    <a:pt x="17328" y="20435"/>
                    <a:pt x="16222" y="21600"/>
                    <a:pt x="14969" y="21600"/>
                  </a:cubicBezTo>
                  <a:lnTo>
                    <a:pt x="13347" y="21600"/>
                  </a:lnTo>
                  <a:cubicBezTo>
                    <a:pt x="11799" y="21600"/>
                    <a:pt x="10472" y="19807"/>
                    <a:pt x="10398" y="17477"/>
                  </a:cubicBezTo>
                  <a:lnTo>
                    <a:pt x="10103" y="9500"/>
                  </a:lnTo>
                  <a:lnTo>
                    <a:pt x="7965" y="18642"/>
                  </a:lnTo>
                  <a:cubicBezTo>
                    <a:pt x="7523" y="20435"/>
                    <a:pt x="6417" y="21600"/>
                    <a:pt x="5164" y="21600"/>
                  </a:cubicBezTo>
                  <a:lnTo>
                    <a:pt x="3616" y="21600"/>
                  </a:lnTo>
                  <a:cubicBezTo>
                    <a:pt x="2068" y="21600"/>
                    <a:pt x="741" y="19807"/>
                    <a:pt x="667" y="17477"/>
                  </a:cubicBezTo>
                  <a:lnTo>
                    <a:pt x="4" y="3854"/>
                  </a:lnTo>
                  <a:cubicBezTo>
                    <a:pt x="-70" y="1793"/>
                    <a:pt x="1036" y="0"/>
                    <a:pt x="2436" y="0"/>
                  </a:cubicBezTo>
                  <a:lnTo>
                    <a:pt x="2658" y="0"/>
                  </a:lnTo>
                  <a:cubicBezTo>
                    <a:pt x="3985" y="0"/>
                    <a:pt x="5090" y="1613"/>
                    <a:pt x="5090" y="3585"/>
                  </a:cubicBezTo>
                  <a:lnTo>
                    <a:pt x="5090" y="14699"/>
                  </a:lnTo>
                  <a:lnTo>
                    <a:pt x="7818" y="2958"/>
                  </a:lnTo>
                  <a:cubicBezTo>
                    <a:pt x="8260" y="1165"/>
                    <a:pt x="9366" y="0"/>
                    <a:pt x="10619" y="0"/>
                  </a:cubicBezTo>
                  <a:lnTo>
                    <a:pt x="10619" y="0"/>
                  </a:lnTo>
                  <a:cubicBezTo>
                    <a:pt x="12167" y="0"/>
                    <a:pt x="13494" y="1793"/>
                    <a:pt x="13568" y="4123"/>
                  </a:cubicBezTo>
                  <a:lnTo>
                    <a:pt x="14084" y="14699"/>
                  </a:lnTo>
                  <a:lnTo>
                    <a:pt x="16370" y="2599"/>
                  </a:lnTo>
                  <a:cubicBezTo>
                    <a:pt x="16664" y="1076"/>
                    <a:pt x="17623" y="0"/>
                    <a:pt x="18729" y="0"/>
                  </a:cubicBezTo>
                  <a:lnTo>
                    <a:pt x="18729" y="0"/>
                  </a:lnTo>
                  <a:cubicBezTo>
                    <a:pt x="20350" y="0"/>
                    <a:pt x="21530" y="2510"/>
                    <a:pt x="21014" y="4840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7" name="Google Shape;287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5779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2633"/>
              </a:buClr>
              <a:buSzPts val="3600"/>
              <a:buFont typeface="Calibri"/>
              <a:buNone/>
              <a:defRPr>
                <a:solidFill>
                  <a:srgbClr val="0326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7"/>
          <p:cNvSpPr txBox="1">
            <a:spLocks noGrp="1"/>
          </p:cNvSpPr>
          <p:nvPr>
            <p:ph type="body" idx="1"/>
          </p:nvPr>
        </p:nvSpPr>
        <p:spPr>
          <a:xfrm>
            <a:off x="1223628" y="1707654"/>
            <a:ext cx="5904300" cy="28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•"/>
              <a:defRPr sz="2400">
                <a:solidFill>
                  <a:schemeClr val="accent4"/>
                </a:solidFill>
              </a:defRPr>
            </a:lvl1pPr>
            <a:lvl2pPr marL="914400" lvl="1" indent="-3619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2100"/>
              <a:buChar char="•"/>
              <a:defRPr sz="2100">
                <a:solidFill>
                  <a:schemeClr val="accent4"/>
                </a:solidFill>
              </a:defRPr>
            </a:lvl2pPr>
            <a:lvl3pPr marL="137160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 sz="1800">
                <a:solidFill>
                  <a:schemeClr val="accent4"/>
                </a:solidFill>
              </a:defRPr>
            </a:lvl3pPr>
            <a:lvl4pPr marL="1828800" lvl="3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•"/>
              <a:defRPr sz="1500">
                <a:solidFill>
                  <a:schemeClr val="accent4"/>
                </a:solidFill>
              </a:defRPr>
            </a:lvl4pPr>
            <a:lvl5pPr marL="2286000" lvl="4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•"/>
              <a:defRPr sz="1500">
                <a:solidFill>
                  <a:schemeClr val="accent4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289" name="Google Shape;289;p27" descr="A picture containing large, group, street, video&#10;&#10;Description automatically generated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8310589" y="54006"/>
            <a:ext cx="789898" cy="300380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7"/>
          <p:cNvSpPr txBox="1">
            <a:spLocks noGrp="1"/>
          </p:cNvSpPr>
          <p:nvPr>
            <p:ph type="dt" idx="10"/>
          </p:nvPr>
        </p:nvSpPr>
        <p:spPr>
          <a:xfrm>
            <a:off x="83006" y="4767263"/>
            <a:ext cx="1091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7"/>
          <p:cNvSpPr txBox="1">
            <a:spLocks noGrp="1"/>
          </p:cNvSpPr>
          <p:nvPr>
            <p:ph type="ftr" idx="11"/>
          </p:nvPr>
        </p:nvSpPr>
        <p:spPr>
          <a:xfrm>
            <a:off x="1223628" y="4767262"/>
            <a:ext cx="590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7"/>
          <p:cNvSpPr txBox="1">
            <a:spLocks noGrp="1"/>
          </p:cNvSpPr>
          <p:nvPr>
            <p:ph type="sldNum" idx="12"/>
          </p:nvPr>
        </p:nvSpPr>
        <p:spPr>
          <a:xfrm>
            <a:off x="8118129" y="4767263"/>
            <a:ext cx="396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SWOT - Opportunities">
  <p:cSld name="14 SWOT - Opportunities">
    <p:bg>
      <p:bgPr>
        <a:solidFill>
          <a:srgbClr val="FFFFFF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28"/>
          <p:cNvGrpSpPr/>
          <p:nvPr/>
        </p:nvGrpSpPr>
        <p:grpSpPr>
          <a:xfrm>
            <a:off x="575556" y="1"/>
            <a:ext cx="7804202" cy="4563947"/>
            <a:chOff x="10921999" y="3136899"/>
            <a:chExt cx="2171695" cy="1270021"/>
          </a:xfrm>
        </p:grpSpPr>
        <p:sp>
          <p:nvSpPr>
            <p:cNvPr id="295" name="Google Shape;295;p28"/>
            <p:cNvSpPr/>
            <p:nvPr/>
          </p:nvSpPr>
          <p:spPr>
            <a:xfrm>
              <a:off x="11303000" y="3606799"/>
              <a:ext cx="1790694" cy="69724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61" y="21600"/>
                  </a:moveTo>
                  <a:cubicBezTo>
                    <a:pt x="31" y="21600"/>
                    <a:pt x="0" y="21521"/>
                    <a:pt x="0" y="21443"/>
                  </a:cubicBezTo>
                  <a:cubicBezTo>
                    <a:pt x="0" y="21364"/>
                    <a:pt x="31" y="21285"/>
                    <a:pt x="61" y="21285"/>
                  </a:cubicBezTo>
                  <a:cubicBezTo>
                    <a:pt x="1118" y="21285"/>
                    <a:pt x="2114" y="20262"/>
                    <a:pt x="2696" y="18531"/>
                  </a:cubicBezTo>
                  <a:cubicBezTo>
                    <a:pt x="2727" y="18452"/>
                    <a:pt x="2757" y="18374"/>
                    <a:pt x="2788" y="18334"/>
                  </a:cubicBezTo>
                  <a:cubicBezTo>
                    <a:pt x="2803" y="18334"/>
                    <a:pt x="2803" y="18334"/>
                    <a:pt x="2819" y="18334"/>
                  </a:cubicBezTo>
                  <a:lnTo>
                    <a:pt x="18153" y="18334"/>
                  </a:lnTo>
                  <a:cubicBezTo>
                    <a:pt x="19991" y="18334"/>
                    <a:pt x="21477" y="14518"/>
                    <a:pt x="21477" y="9797"/>
                  </a:cubicBezTo>
                  <a:lnTo>
                    <a:pt x="21477" y="157"/>
                  </a:lnTo>
                  <a:cubicBezTo>
                    <a:pt x="21477" y="79"/>
                    <a:pt x="21508" y="0"/>
                    <a:pt x="21539" y="0"/>
                  </a:cubicBezTo>
                  <a:cubicBezTo>
                    <a:pt x="21569" y="0"/>
                    <a:pt x="21600" y="79"/>
                    <a:pt x="21600" y="157"/>
                  </a:cubicBezTo>
                  <a:lnTo>
                    <a:pt x="21600" y="9797"/>
                  </a:lnTo>
                  <a:cubicBezTo>
                    <a:pt x="21600" y="14675"/>
                    <a:pt x="20053" y="18649"/>
                    <a:pt x="18153" y="18649"/>
                  </a:cubicBezTo>
                  <a:lnTo>
                    <a:pt x="2834" y="18649"/>
                  </a:lnTo>
                  <a:cubicBezTo>
                    <a:pt x="2819" y="18689"/>
                    <a:pt x="2803" y="18728"/>
                    <a:pt x="2788" y="18767"/>
                  </a:cubicBezTo>
                  <a:cubicBezTo>
                    <a:pt x="2175" y="20538"/>
                    <a:pt x="1164" y="21600"/>
                    <a:pt x="61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11214099" y="3606800"/>
              <a:ext cx="94621" cy="537192"/>
            </a:xfrm>
            <a:custGeom>
              <a:avLst/>
              <a:gdLst/>
              <a:ahLst/>
              <a:cxnLst/>
              <a:rect l="l" t="t" r="r" b="b"/>
              <a:pathLst>
                <a:path w="21456" h="21600" extrusionOk="0">
                  <a:moveTo>
                    <a:pt x="19872" y="21600"/>
                  </a:moveTo>
                  <a:cubicBezTo>
                    <a:pt x="19584" y="21600"/>
                    <a:pt x="19296" y="21600"/>
                    <a:pt x="19296" y="21549"/>
                  </a:cubicBezTo>
                  <a:cubicBezTo>
                    <a:pt x="6912" y="19609"/>
                    <a:pt x="0" y="16851"/>
                    <a:pt x="0" y="13940"/>
                  </a:cubicBezTo>
                  <a:cubicBezTo>
                    <a:pt x="0" y="13736"/>
                    <a:pt x="0" y="13532"/>
                    <a:pt x="0" y="13328"/>
                  </a:cubicBezTo>
                  <a:cubicBezTo>
                    <a:pt x="0" y="13123"/>
                    <a:pt x="0" y="12919"/>
                    <a:pt x="0" y="12715"/>
                  </a:cubicBezTo>
                  <a:lnTo>
                    <a:pt x="0" y="204"/>
                  </a:lnTo>
                  <a:cubicBezTo>
                    <a:pt x="0" y="102"/>
                    <a:pt x="576" y="0"/>
                    <a:pt x="1152" y="0"/>
                  </a:cubicBezTo>
                  <a:cubicBezTo>
                    <a:pt x="1728" y="0"/>
                    <a:pt x="2304" y="102"/>
                    <a:pt x="2304" y="204"/>
                  </a:cubicBezTo>
                  <a:lnTo>
                    <a:pt x="2304" y="12715"/>
                  </a:lnTo>
                  <a:cubicBezTo>
                    <a:pt x="2304" y="12919"/>
                    <a:pt x="2304" y="13123"/>
                    <a:pt x="2304" y="13328"/>
                  </a:cubicBezTo>
                  <a:cubicBezTo>
                    <a:pt x="2304" y="13532"/>
                    <a:pt x="2304" y="13736"/>
                    <a:pt x="2304" y="13940"/>
                  </a:cubicBezTo>
                  <a:cubicBezTo>
                    <a:pt x="2304" y="16749"/>
                    <a:pt x="9216" y="19404"/>
                    <a:pt x="21024" y="21294"/>
                  </a:cubicBezTo>
                  <a:cubicBezTo>
                    <a:pt x="21600" y="21345"/>
                    <a:pt x="21600" y="21498"/>
                    <a:pt x="21024" y="21549"/>
                  </a:cubicBezTo>
                  <a:cubicBezTo>
                    <a:pt x="20448" y="21600"/>
                    <a:pt x="20160" y="21600"/>
                    <a:pt x="19872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11264900" y="3136899"/>
              <a:ext cx="1761480" cy="110743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875" y="19742"/>
                  </a:moveTo>
                  <a:lnTo>
                    <a:pt x="3161" y="19742"/>
                  </a:lnTo>
                  <a:cubicBezTo>
                    <a:pt x="2974" y="19817"/>
                    <a:pt x="2803" y="19990"/>
                    <a:pt x="2679" y="20213"/>
                  </a:cubicBezTo>
                  <a:cubicBezTo>
                    <a:pt x="2227" y="21030"/>
                    <a:pt x="1417" y="21600"/>
                    <a:pt x="483" y="21600"/>
                  </a:cubicBezTo>
                  <a:cubicBezTo>
                    <a:pt x="483" y="21600"/>
                    <a:pt x="483" y="21600"/>
                    <a:pt x="483" y="21600"/>
                  </a:cubicBezTo>
                  <a:cubicBezTo>
                    <a:pt x="374" y="21600"/>
                    <a:pt x="343" y="21402"/>
                    <a:pt x="452" y="21352"/>
                  </a:cubicBezTo>
                  <a:cubicBezTo>
                    <a:pt x="452" y="21352"/>
                    <a:pt x="467" y="21352"/>
                    <a:pt x="467" y="21352"/>
                  </a:cubicBezTo>
                  <a:cubicBezTo>
                    <a:pt x="1168" y="21006"/>
                    <a:pt x="1355" y="19544"/>
                    <a:pt x="794" y="18776"/>
                  </a:cubicBezTo>
                  <a:cubicBezTo>
                    <a:pt x="311" y="18107"/>
                    <a:pt x="0" y="17092"/>
                    <a:pt x="0" y="15977"/>
                  </a:cubicBezTo>
                  <a:lnTo>
                    <a:pt x="0" y="15977"/>
                  </a:lnTo>
                  <a:cubicBezTo>
                    <a:pt x="0" y="15878"/>
                    <a:pt x="0" y="15779"/>
                    <a:pt x="0" y="15705"/>
                  </a:cubicBezTo>
                  <a:cubicBezTo>
                    <a:pt x="0" y="15606"/>
                    <a:pt x="0" y="15506"/>
                    <a:pt x="0" y="15407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407"/>
                  </a:lnTo>
                  <a:cubicBezTo>
                    <a:pt x="21600" y="17785"/>
                    <a:pt x="20385" y="19742"/>
                    <a:pt x="18875" y="19742"/>
                  </a:cubicBezTo>
                  <a:close/>
                </a:path>
              </a:pathLst>
            </a:custGeom>
            <a:solidFill>
              <a:srgbClr val="8A9EAB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10921999" y="4089400"/>
              <a:ext cx="332748" cy="3175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9418"/>
                  </a:moveTo>
                  <a:cubicBezTo>
                    <a:pt x="21600" y="16762"/>
                    <a:pt x="16406" y="21600"/>
                    <a:pt x="9398" y="21600"/>
                  </a:cubicBezTo>
                  <a:cubicBezTo>
                    <a:pt x="3627" y="21600"/>
                    <a:pt x="0" y="18230"/>
                    <a:pt x="0" y="12182"/>
                  </a:cubicBezTo>
                  <a:cubicBezTo>
                    <a:pt x="0" y="4838"/>
                    <a:pt x="5194" y="0"/>
                    <a:pt x="12202" y="0"/>
                  </a:cubicBezTo>
                  <a:cubicBezTo>
                    <a:pt x="18055" y="0"/>
                    <a:pt x="21600" y="3370"/>
                    <a:pt x="21600" y="9418"/>
                  </a:cubicBezTo>
                  <a:close/>
                  <a:moveTo>
                    <a:pt x="14263" y="9850"/>
                  </a:moveTo>
                  <a:cubicBezTo>
                    <a:pt x="14263" y="7258"/>
                    <a:pt x="13438" y="5962"/>
                    <a:pt x="11460" y="5962"/>
                  </a:cubicBezTo>
                  <a:cubicBezTo>
                    <a:pt x="8739" y="5962"/>
                    <a:pt x="7337" y="8467"/>
                    <a:pt x="7337" y="11750"/>
                  </a:cubicBezTo>
                  <a:cubicBezTo>
                    <a:pt x="7337" y="14342"/>
                    <a:pt x="8162" y="15638"/>
                    <a:pt x="10140" y="15638"/>
                  </a:cubicBezTo>
                  <a:cubicBezTo>
                    <a:pt x="12944" y="15638"/>
                    <a:pt x="14263" y="13133"/>
                    <a:pt x="14263" y="9850"/>
                  </a:cubicBezTo>
                  <a:close/>
                </a:path>
              </a:pathLst>
            </a:custGeom>
            <a:solidFill>
              <a:srgbClr val="8A9EAB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p28"/>
          <p:cNvSpPr txBox="1">
            <a:spLocks noGrp="1"/>
          </p:cNvSpPr>
          <p:nvPr>
            <p:ph type="title"/>
          </p:nvPr>
        </p:nvSpPr>
        <p:spPr>
          <a:xfrm>
            <a:off x="2816349" y="3876395"/>
            <a:ext cx="56982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2633"/>
              </a:buClr>
              <a:buSzPts val="3600"/>
              <a:buFont typeface="Calibri"/>
              <a:buNone/>
              <a:defRPr>
                <a:solidFill>
                  <a:srgbClr val="0326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body" idx="1"/>
          </p:nvPr>
        </p:nvSpPr>
        <p:spPr>
          <a:xfrm>
            <a:off x="1953852" y="273844"/>
            <a:ext cx="6020700" cy="30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619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>
                <a:solidFill>
                  <a:schemeClr val="lt1"/>
                </a:solidFill>
              </a:defRPr>
            </a:lvl2pPr>
            <a:lvl3pPr marL="137160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>
                <a:solidFill>
                  <a:schemeClr val="lt1"/>
                </a:solidFill>
              </a:defRPr>
            </a:lvl4pPr>
            <a:lvl5pPr marL="2286000" lvl="4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dt" idx="10"/>
          </p:nvPr>
        </p:nvSpPr>
        <p:spPr>
          <a:xfrm>
            <a:off x="618393" y="4767263"/>
            <a:ext cx="1091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8"/>
          <p:cNvSpPr txBox="1">
            <a:spLocks noGrp="1"/>
          </p:cNvSpPr>
          <p:nvPr>
            <p:ph type="ftr" idx="11"/>
          </p:nvPr>
        </p:nvSpPr>
        <p:spPr>
          <a:xfrm>
            <a:off x="1871700" y="4767262"/>
            <a:ext cx="572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8"/>
          <p:cNvSpPr txBox="1">
            <a:spLocks noGrp="1"/>
          </p:cNvSpPr>
          <p:nvPr>
            <p:ph type="sldNum" idx="12"/>
          </p:nvPr>
        </p:nvSpPr>
        <p:spPr>
          <a:xfrm>
            <a:off x="7758354" y="4767263"/>
            <a:ext cx="75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304" name="Google Shape;304;p28" descr="A picture containing large, group, street, video&#10;&#10;Description automatically generated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45949" y="1702628"/>
            <a:ext cx="789898" cy="30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 SWOT - Threats">
  <p:cSld name="15 SWOT - Threats">
    <p:bg>
      <p:bgPr>
        <a:solidFill>
          <a:srgbClr val="FFFFFF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9"/>
          <p:cNvGrpSpPr/>
          <p:nvPr/>
        </p:nvGrpSpPr>
        <p:grpSpPr>
          <a:xfrm>
            <a:off x="951192" y="312"/>
            <a:ext cx="7565712" cy="4522808"/>
            <a:chOff x="13373098" y="3136899"/>
            <a:chExt cx="2105330" cy="1258573"/>
          </a:xfrm>
        </p:grpSpPr>
        <p:sp>
          <p:nvSpPr>
            <p:cNvPr id="307" name="Google Shape;307;p29"/>
            <p:cNvSpPr/>
            <p:nvPr/>
          </p:nvSpPr>
          <p:spPr>
            <a:xfrm>
              <a:off x="15252698" y="3606799"/>
              <a:ext cx="10152" cy="35051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21600"/>
                  </a:moveTo>
                  <a:cubicBezTo>
                    <a:pt x="5402" y="21600"/>
                    <a:pt x="0" y="21443"/>
                    <a:pt x="0" y="21287"/>
                  </a:cubicBezTo>
                  <a:cubicBezTo>
                    <a:pt x="0" y="20974"/>
                    <a:pt x="0" y="20661"/>
                    <a:pt x="0" y="20426"/>
                  </a:cubicBezTo>
                  <a:cubicBezTo>
                    <a:pt x="0" y="20113"/>
                    <a:pt x="0" y="19800"/>
                    <a:pt x="0" y="19487"/>
                  </a:cubicBezTo>
                  <a:lnTo>
                    <a:pt x="0" y="313"/>
                  </a:lnTo>
                  <a:cubicBezTo>
                    <a:pt x="0" y="157"/>
                    <a:pt x="5398" y="0"/>
                    <a:pt x="10800" y="0"/>
                  </a:cubicBezTo>
                  <a:cubicBezTo>
                    <a:pt x="16202" y="0"/>
                    <a:pt x="21600" y="157"/>
                    <a:pt x="21600" y="313"/>
                  </a:cubicBezTo>
                  <a:lnTo>
                    <a:pt x="21600" y="19487"/>
                  </a:lnTo>
                  <a:cubicBezTo>
                    <a:pt x="21600" y="19800"/>
                    <a:pt x="21600" y="20113"/>
                    <a:pt x="21600" y="20426"/>
                  </a:cubicBezTo>
                  <a:cubicBezTo>
                    <a:pt x="21600" y="20661"/>
                    <a:pt x="21600" y="20974"/>
                    <a:pt x="21600" y="21287"/>
                  </a:cubicBezTo>
                  <a:cubicBezTo>
                    <a:pt x="21600" y="21443"/>
                    <a:pt x="16202" y="21600"/>
                    <a:pt x="10800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13373098" y="3606799"/>
              <a:ext cx="1790694" cy="69724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539" y="21600"/>
                  </a:moveTo>
                  <a:cubicBezTo>
                    <a:pt x="20436" y="21600"/>
                    <a:pt x="19425" y="20538"/>
                    <a:pt x="18812" y="18767"/>
                  </a:cubicBezTo>
                  <a:cubicBezTo>
                    <a:pt x="18797" y="18728"/>
                    <a:pt x="18781" y="18689"/>
                    <a:pt x="18766" y="18649"/>
                  </a:cubicBezTo>
                  <a:lnTo>
                    <a:pt x="3447" y="18649"/>
                  </a:lnTo>
                  <a:cubicBezTo>
                    <a:pt x="1547" y="18649"/>
                    <a:pt x="0" y="14675"/>
                    <a:pt x="0" y="9797"/>
                  </a:cubicBezTo>
                  <a:lnTo>
                    <a:pt x="0" y="157"/>
                  </a:lnTo>
                  <a:cubicBezTo>
                    <a:pt x="0" y="79"/>
                    <a:pt x="31" y="0"/>
                    <a:pt x="61" y="0"/>
                  </a:cubicBezTo>
                  <a:cubicBezTo>
                    <a:pt x="92" y="0"/>
                    <a:pt x="123" y="79"/>
                    <a:pt x="123" y="157"/>
                  </a:cubicBezTo>
                  <a:lnTo>
                    <a:pt x="123" y="9797"/>
                  </a:lnTo>
                  <a:cubicBezTo>
                    <a:pt x="123" y="14518"/>
                    <a:pt x="1609" y="18334"/>
                    <a:pt x="3447" y="18334"/>
                  </a:cubicBezTo>
                  <a:lnTo>
                    <a:pt x="18781" y="18334"/>
                  </a:lnTo>
                  <a:cubicBezTo>
                    <a:pt x="18797" y="18334"/>
                    <a:pt x="18797" y="18334"/>
                    <a:pt x="18812" y="18334"/>
                  </a:cubicBezTo>
                  <a:cubicBezTo>
                    <a:pt x="18843" y="18374"/>
                    <a:pt x="18873" y="18452"/>
                    <a:pt x="18904" y="18531"/>
                  </a:cubicBezTo>
                  <a:cubicBezTo>
                    <a:pt x="19486" y="20262"/>
                    <a:pt x="20466" y="21285"/>
                    <a:pt x="21539" y="21285"/>
                  </a:cubicBezTo>
                  <a:cubicBezTo>
                    <a:pt x="21569" y="21285"/>
                    <a:pt x="21600" y="21364"/>
                    <a:pt x="21600" y="21443"/>
                  </a:cubicBezTo>
                  <a:cubicBezTo>
                    <a:pt x="21600" y="21521"/>
                    <a:pt x="21569" y="21600"/>
                    <a:pt x="21539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13436600" y="3136899"/>
              <a:ext cx="1761498" cy="1107432"/>
            </a:xfrm>
            <a:custGeom>
              <a:avLst/>
              <a:gdLst/>
              <a:ahLst/>
              <a:cxnLst/>
              <a:rect l="l" t="t" r="r" b="b"/>
              <a:pathLst>
                <a:path w="21585" h="21600" extrusionOk="0">
                  <a:moveTo>
                    <a:pt x="2724" y="19742"/>
                  </a:moveTo>
                  <a:lnTo>
                    <a:pt x="18426" y="19742"/>
                  </a:lnTo>
                  <a:cubicBezTo>
                    <a:pt x="18613" y="19817"/>
                    <a:pt x="18784" y="19990"/>
                    <a:pt x="18908" y="20213"/>
                  </a:cubicBezTo>
                  <a:cubicBezTo>
                    <a:pt x="19360" y="21030"/>
                    <a:pt x="20169" y="21600"/>
                    <a:pt x="21103" y="21600"/>
                  </a:cubicBezTo>
                  <a:cubicBezTo>
                    <a:pt x="21103" y="21600"/>
                    <a:pt x="21103" y="21600"/>
                    <a:pt x="21103" y="21600"/>
                  </a:cubicBezTo>
                  <a:cubicBezTo>
                    <a:pt x="21212" y="21600"/>
                    <a:pt x="21243" y="21402"/>
                    <a:pt x="21134" y="21352"/>
                  </a:cubicBezTo>
                  <a:cubicBezTo>
                    <a:pt x="21134" y="21352"/>
                    <a:pt x="21118" y="21352"/>
                    <a:pt x="21118" y="21352"/>
                  </a:cubicBezTo>
                  <a:cubicBezTo>
                    <a:pt x="20418" y="21006"/>
                    <a:pt x="20231" y="19544"/>
                    <a:pt x="20791" y="18776"/>
                  </a:cubicBezTo>
                  <a:cubicBezTo>
                    <a:pt x="21274" y="18107"/>
                    <a:pt x="21585" y="17092"/>
                    <a:pt x="21585" y="15977"/>
                  </a:cubicBezTo>
                  <a:lnTo>
                    <a:pt x="21585" y="15977"/>
                  </a:lnTo>
                  <a:cubicBezTo>
                    <a:pt x="21585" y="15878"/>
                    <a:pt x="21585" y="15779"/>
                    <a:pt x="21585" y="15705"/>
                  </a:cubicBezTo>
                  <a:cubicBezTo>
                    <a:pt x="21585" y="15606"/>
                    <a:pt x="21585" y="15506"/>
                    <a:pt x="21585" y="15407"/>
                  </a:cubicBezTo>
                  <a:lnTo>
                    <a:pt x="21585" y="0"/>
                  </a:lnTo>
                  <a:lnTo>
                    <a:pt x="1" y="0"/>
                  </a:lnTo>
                  <a:lnTo>
                    <a:pt x="1" y="15407"/>
                  </a:lnTo>
                  <a:cubicBezTo>
                    <a:pt x="-15" y="17785"/>
                    <a:pt x="1214" y="19742"/>
                    <a:pt x="2724" y="19742"/>
                  </a:cubicBezTo>
                  <a:close/>
                </a:path>
              </a:pathLst>
            </a:custGeom>
            <a:solidFill>
              <a:srgbClr val="FDD99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15201898" y="4089400"/>
              <a:ext cx="276530" cy="306072"/>
            </a:xfrm>
            <a:custGeom>
              <a:avLst/>
              <a:gdLst/>
              <a:ahLst/>
              <a:cxnLst/>
              <a:rect l="l" t="t" r="r" b="b"/>
              <a:pathLst>
                <a:path w="21089" h="21600" extrusionOk="0">
                  <a:moveTo>
                    <a:pt x="9140" y="21600"/>
                  </a:moveTo>
                  <a:lnTo>
                    <a:pt x="7300" y="21600"/>
                  </a:lnTo>
                  <a:cubicBezTo>
                    <a:pt x="5266" y="21600"/>
                    <a:pt x="3716" y="19897"/>
                    <a:pt x="4007" y="18105"/>
                  </a:cubicBezTo>
                  <a:lnTo>
                    <a:pt x="5847" y="6184"/>
                  </a:lnTo>
                  <a:lnTo>
                    <a:pt x="3329" y="6184"/>
                  </a:lnTo>
                  <a:cubicBezTo>
                    <a:pt x="1295" y="6184"/>
                    <a:pt x="-255" y="4571"/>
                    <a:pt x="36" y="2689"/>
                  </a:cubicBezTo>
                  <a:lnTo>
                    <a:pt x="36" y="2689"/>
                  </a:lnTo>
                  <a:cubicBezTo>
                    <a:pt x="229" y="1165"/>
                    <a:pt x="1682" y="0"/>
                    <a:pt x="3329" y="0"/>
                  </a:cubicBezTo>
                  <a:lnTo>
                    <a:pt x="17761" y="0"/>
                  </a:lnTo>
                  <a:cubicBezTo>
                    <a:pt x="19795" y="0"/>
                    <a:pt x="21345" y="1613"/>
                    <a:pt x="21054" y="3495"/>
                  </a:cubicBezTo>
                  <a:lnTo>
                    <a:pt x="21054" y="3495"/>
                  </a:lnTo>
                  <a:cubicBezTo>
                    <a:pt x="20861" y="5019"/>
                    <a:pt x="19408" y="6184"/>
                    <a:pt x="17761" y="6184"/>
                  </a:cubicBezTo>
                  <a:lnTo>
                    <a:pt x="14371" y="6184"/>
                  </a:lnTo>
                  <a:lnTo>
                    <a:pt x="12434" y="19001"/>
                  </a:lnTo>
                  <a:cubicBezTo>
                    <a:pt x="12240" y="20435"/>
                    <a:pt x="10787" y="21600"/>
                    <a:pt x="9140" y="21600"/>
                  </a:cubicBezTo>
                  <a:close/>
                </a:path>
              </a:pathLst>
            </a:custGeom>
            <a:solidFill>
              <a:srgbClr val="FDD99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29"/>
          <p:cNvSpPr txBox="1">
            <a:spLocks noGrp="1"/>
          </p:cNvSpPr>
          <p:nvPr>
            <p:ph type="dt" idx="10"/>
          </p:nvPr>
        </p:nvSpPr>
        <p:spPr>
          <a:xfrm>
            <a:off x="618393" y="4767263"/>
            <a:ext cx="1091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9"/>
          <p:cNvSpPr txBox="1">
            <a:spLocks noGrp="1"/>
          </p:cNvSpPr>
          <p:nvPr>
            <p:ph type="ftr" idx="11"/>
          </p:nvPr>
        </p:nvSpPr>
        <p:spPr>
          <a:xfrm>
            <a:off x="1871700" y="4767262"/>
            <a:ext cx="572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9"/>
          <p:cNvSpPr txBox="1">
            <a:spLocks noGrp="1"/>
          </p:cNvSpPr>
          <p:nvPr>
            <p:ph type="sldNum" idx="12"/>
          </p:nvPr>
        </p:nvSpPr>
        <p:spPr>
          <a:xfrm>
            <a:off x="7758354" y="4767263"/>
            <a:ext cx="75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14" name="Google Shape;314;p29"/>
          <p:cNvSpPr txBox="1">
            <a:spLocks noGrp="1"/>
          </p:cNvSpPr>
          <p:nvPr>
            <p:ph type="title"/>
          </p:nvPr>
        </p:nvSpPr>
        <p:spPr>
          <a:xfrm>
            <a:off x="618393" y="3876395"/>
            <a:ext cx="56982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2633"/>
              </a:buClr>
              <a:buSzPts val="3600"/>
              <a:buFont typeface="Calibri"/>
              <a:buNone/>
              <a:defRPr>
                <a:solidFill>
                  <a:srgbClr val="0326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9"/>
          <p:cNvSpPr txBox="1">
            <a:spLocks noGrp="1"/>
          </p:cNvSpPr>
          <p:nvPr>
            <p:ph type="body" idx="1"/>
          </p:nvPr>
        </p:nvSpPr>
        <p:spPr>
          <a:xfrm>
            <a:off x="1334190" y="273844"/>
            <a:ext cx="6020700" cy="30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619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>
                <a:solidFill>
                  <a:schemeClr val="dk1"/>
                </a:solidFill>
              </a:defRPr>
            </a:lvl2pPr>
            <a:lvl3pPr marL="137160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4pPr>
            <a:lvl5pPr marL="2286000" lvl="4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316" name="Google Shape;316;p29" descr="A picture containing large, group, street, video&#10;&#10;Description automatically generated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8318098" y="1702628"/>
            <a:ext cx="789898" cy="30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">
  <p:cSld name="16">
    <p:bg>
      <p:bgPr>
        <a:solidFill>
          <a:srgbClr val="FFFFFF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30"/>
          <p:cNvGrpSpPr/>
          <p:nvPr/>
        </p:nvGrpSpPr>
        <p:grpSpPr>
          <a:xfrm>
            <a:off x="23" y="305289"/>
            <a:ext cx="9143999" cy="4838315"/>
            <a:chOff x="756175" y="4597400"/>
            <a:chExt cx="2450554" cy="1296649"/>
          </a:xfrm>
        </p:grpSpPr>
        <p:sp>
          <p:nvSpPr>
            <p:cNvPr id="319" name="Google Shape;319;p30"/>
            <p:cNvSpPr/>
            <p:nvPr/>
          </p:nvSpPr>
          <p:spPr>
            <a:xfrm>
              <a:off x="2171700" y="4597400"/>
              <a:ext cx="487674" cy="2248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75" y="21600"/>
                  </a:moveTo>
                  <a:cubicBezTo>
                    <a:pt x="21262" y="21600"/>
                    <a:pt x="21150" y="21356"/>
                    <a:pt x="21150" y="21112"/>
                  </a:cubicBezTo>
                  <a:cubicBezTo>
                    <a:pt x="21150" y="10007"/>
                    <a:pt x="16988" y="976"/>
                    <a:pt x="11869" y="976"/>
                  </a:cubicBezTo>
                  <a:lnTo>
                    <a:pt x="225" y="976"/>
                  </a:lnTo>
                  <a:cubicBezTo>
                    <a:pt x="112" y="976"/>
                    <a:pt x="0" y="732"/>
                    <a:pt x="0" y="488"/>
                  </a:cubicBezTo>
                  <a:cubicBezTo>
                    <a:pt x="0" y="244"/>
                    <a:pt x="112" y="0"/>
                    <a:pt x="225" y="0"/>
                  </a:cubicBezTo>
                  <a:cubicBezTo>
                    <a:pt x="281" y="0"/>
                    <a:pt x="394" y="0"/>
                    <a:pt x="506" y="0"/>
                  </a:cubicBezTo>
                  <a:lnTo>
                    <a:pt x="11925" y="0"/>
                  </a:lnTo>
                  <a:cubicBezTo>
                    <a:pt x="17269" y="0"/>
                    <a:pt x="21600" y="9397"/>
                    <a:pt x="21600" y="20990"/>
                  </a:cubicBezTo>
                  <a:cubicBezTo>
                    <a:pt x="21600" y="21356"/>
                    <a:pt x="21488" y="21600"/>
                    <a:pt x="21375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2730499" y="4838700"/>
              <a:ext cx="223865" cy="224802"/>
            </a:xfrm>
            <a:custGeom>
              <a:avLst/>
              <a:gdLst/>
              <a:ahLst/>
              <a:cxnLst/>
              <a:rect l="l" t="t" r="r" b="b"/>
              <a:pathLst>
                <a:path w="21510" h="21600" extrusionOk="0">
                  <a:moveTo>
                    <a:pt x="21112" y="21600"/>
                  </a:moveTo>
                  <a:cubicBezTo>
                    <a:pt x="20868" y="21600"/>
                    <a:pt x="20624" y="21356"/>
                    <a:pt x="20624" y="21112"/>
                  </a:cubicBezTo>
                  <a:cubicBezTo>
                    <a:pt x="20624" y="10007"/>
                    <a:pt x="11593" y="976"/>
                    <a:pt x="488" y="976"/>
                  </a:cubicBezTo>
                  <a:cubicBezTo>
                    <a:pt x="244" y="976"/>
                    <a:pt x="0" y="732"/>
                    <a:pt x="0" y="488"/>
                  </a:cubicBezTo>
                  <a:cubicBezTo>
                    <a:pt x="0" y="244"/>
                    <a:pt x="244" y="0"/>
                    <a:pt x="488" y="0"/>
                  </a:cubicBezTo>
                  <a:cubicBezTo>
                    <a:pt x="12081" y="0"/>
                    <a:pt x="21478" y="9397"/>
                    <a:pt x="21478" y="20990"/>
                  </a:cubicBezTo>
                  <a:cubicBezTo>
                    <a:pt x="21600" y="21356"/>
                    <a:pt x="21356" y="21600"/>
                    <a:pt x="21112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2133600" y="5575299"/>
              <a:ext cx="689315" cy="252720"/>
            </a:xfrm>
            <a:custGeom>
              <a:avLst/>
              <a:gdLst/>
              <a:ahLst/>
              <a:cxnLst/>
              <a:rect l="l" t="t" r="r" b="b"/>
              <a:pathLst>
                <a:path w="21590" h="21600" extrusionOk="0">
                  <a:moveTo>
                    <a:pt x="149" y="21600"/>
                  </a:moveTo>
                  <a:cubicBezTo>
                    <a:pt x="109" y="21600"/>
                    <a:pt x="70" y="21600"/>
                    <a:pt x="30" y="21491"/>
                  </a:cubicBezTo>
                  <a:cubicBezTo>
                    <a:pt x="-10" y="21383"/>
                    <a:pt x="-10" y="21057"/>
                    <a:pt x="30" y="20949"/>
                  </a:cubicBezTo>
                  <a:cubicBezTo>
                    <a:pt x="626" y="19321"/>
                    <a:pt x="1462" y="18344"/>
                    <a:pt x="2297" y="18344"/>
                  </a:cubicBezTo>
                  <a:lnTo>
                    <a:pt x="14708" y="18344"/>
                  </a:lnTo>
                  <a:cubicBezTo>
                    <a:pt x="18328" y="18344"/>
                    <a:pt x="21272" y="10312"/>
                    <a:pt x="21272" y="434"/>
                  </a:cubicBezTo>
                  <a:cubicBezTo>
                    <a:pt x="21272" y="217"/>
                    <a:pt x="21351" y="0"/>
                    <a:pt x="21431" y="0"/>
                  </a:cubicBezTo>
                  <a:cubicBezTo>
                    <a:pt x="21510" y="0"/>
                    <a:pt x="21590" y="217"/>
                    <a:pt x="21590" y="434"/>
                  </a:cubicBezTo>
                  <a:cubicBezTo>
                    <a:pt x="21590" y="10746"/>
                    <a:pt x="18527" y="19104"/>
                    <a:pt x="14748" y="19104"/>
                  </a:cubicBezTo>
                  <a:lnTo>
                    <a:pt x="2337" y="19104"/>
                  </a:lnTo>
                  <a:cubicBezTo>
                    <a:pt x="1541" y="19104"/>
                    <a:pt x="825" y="19972"/>
                    <a:pt x="268" y="21491"/>
                  </a:cubicBezTo>
                  <a:cubicBezTo>
                    <a:pt x="229" y="21491"/>
                    <a:pt x="189" y="21600"/>
                    <a:pt x="149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812800" y="5257799"/>
              <a:ext cx="1019513" cy="464832"/>
            </a:xfrm>
            <a:custGeom>
              <a:avLst/>
              <a:gdLst/>
              <a:ahLst/>
              <a:cxnLst/>
              <a:rect l="l" t="t" r="r" b="b"/>
              <a:pathLst>
                <a:path w="21593" h="21600" extrusionOk="0">
                  <a:moveTo>
                    <a:pt x="21519" y="21600"/>
                  </a:moveTo>
                  <a:cubicBezTo>
                    <a:pt x="21492" y="21600"/>
                    <a:pt x="21466" y="21600"/>
                    <a:pt x="21439" y="21541"/>
                  </a:cubicBezTo>
                  <a:cubicBezTo>
                    <a:pt x="21089" y="20774"/>
                    <a:pt x="20632" y="20361"/>
                    <a:pt x="20121" y="20361"/>
                  </a:cubicBezTo>
                  <a:lnTo>
                    <a:pt x="4627" y="20361"/>
                  </a:lnTo>
                  <a:cubicBezTo>
                    <a:pt x="3389" y="20361"/>
                    <a:pt x="2206" y="19298"/>
                    <a:pt x="1345" y="17351"/>
                  </a:cubicBezTo>
                  <a:cubicBezTo>
                    <a:pt x="484" y="15403"/>
                    <a:pt x="0" y="12866"/>
                    <a:pt x="0" y="10092"/>
                  </a:cubicBezTo>
                  <a:cubicBezTo>
                    <a:pt x="27" y="4544"/>
                    <a:pt x="2125" y="0"/>
                    <a:pt x="4680" y="0"/>
                  </a:cubicBezTo>
                  <a:cubicBezTo>
                    <a:pt x="4734" y="0"/>
                    <a:pt x="4788" y="118"/>
                    <a:pt x="4788" y="236"/>
                  </a:cubicBezTo>
                  <a:cubicBezTo>
                    <a:pt x="4788" y="354"/>
                    <a:pt x="4734" y="472"/>
                    <a:pt x="4680" y="472"/>
                  </a:cubicBezTo>
                  <a:cubicBezTo>
                    <a:pt x="2233" y="472"/>
                    <a:pt x="215" y="4780"/>
                    <a:pt x="188" y="10151"/>
                  </a:cubicBezTo>
                  <a:cubicBezTo>
                    <a:pt x="188" y="12748"/>
                    <a:pt x="646" y="15226"/>
                    <a:pt x="1479" y="17056"/>
                  </a:cubicBezTo>
                  <a:cubicBezTo>
                    <a:pt x="2313" y="18885"/>
                    <a:pt x="3443" y="19948"/>
                    <a:pt x="4627" y="19948"/>
                  </a:cubicBezTo>
                  <a:lnTo>
                    <a:pt x="20121" y="19948"/>
                  </a:lnTo>
                  <a:cubicBezTo>
                    <a:pt x="20659" y="19948"/>
                    <a:pt x="21197" y="20420"/>
                    <a:pt x="21573" y="21246"/>
                  </a:cubicBezTo>
                  <a:cubicBezTo>
                    <a:pt x="21600" y="21305"/>
                    <a:pt x="21600" y="21482"/>
                    <a:pt x="21573" y="21541"/>
                  </a:cubicBezTo>
                  <a:cubicBezTo>
                    <a:pt x="21573" y="21541"/>
                    <a:pt x="21546" y="21600"/>
                    <a:pt x="21519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1981200" y="4660899"/>
              <a:ext cx="621054" cy="4356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123" y="0"/>
                  </a:moveTo>
                  <a:lnTo>
                    <a:pt x="7156" y="0"/>
                  </a:lnTo>
                  <a:cubicBezTo>
                    <a:pt x="7112" y="0"/>
                    <a:pt x="7067" y="0"/>
                    <a:pt x="7023" y="0"/>
                  </a:cubicBezTo>
                  <a:cubicBezTo>
                    <a:pt x="3136" y="126"/>
                    <a:pt x="0" y="5101"/>
                    <a:pt x="0" y="11272"/>
                  </a:cubicBezTo>
                  <a:cubicBezTo>
                    <a:pt x="0" y="11272"/>
                    <a:pt x="0" y="11272"/>
                    <a:pt x="0" y="11272"/>
                  </a:cubicBezTo>
                  <a:lnTo>
                    <a:pt x="0" y="15555"/>
                  </a:lnTo>
                  <a:lnTo>
                    <a:pt x="0" y="21600"/>
                  </a:lnTo>
                  <a:lnTo>
                    <a:pt x="4240" y="15555"/>
                  </a:lnTo>
                  <a:lnTo>
                    <a:pt x="7730" y="15555"/>
                  </a:lnTo>
                  <a:lnTo>
                    <a:pt x="16123" y="15555"/>
                  </a:lnTo>
                  <a:cubicBezTo>
                    <a:pt x="19126" y="15555"/>
                    <a:pt x="21600" y="12091"/>
                    <a:pt x="21600" y="7746"/>
                  </a:cubicBezTo>
                  <a:lnTo>
                    <a:pt x="21600" y="7746"/>
                  </a:lnTo>
                  <a:cubicBezTo>
                    <a:pt x="21600" y="3527"/>
                    <a:pt x="19126" y="0"/>
                    <a:pt x="16123" y="0"/>
                  </a:cubicBezTo>
                  <a:close/>
                </a:path>
              </a:pathLst>
            </a:custGeom>
            <a:solidFill>
              <a:srgbClr val="8A9EAB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1974325" y="4902200"/>
              <a:ext cx="918216" cy="489176"/>
            </a:xfrm>
            <a:custGeom>
              <a:avLst/>
              <a:gdLst/>
              <a:ahLst/>
              <a:cxnLst/>
              <a:rect l="l" t="t" r="r" b="b"/>
              <a:pathLst>
                <a:path w="21600" h="23839" extrusionOk="0">
                  <a:moveTo>
                    <a:pt x="17895" y="0"/>
                  </a:moveTo>
                  <a:lnTo>
                    <a:pt x="4840" y="0"/>
                  </a:lnTo>
                  <a:lnTo>
                    <a:pt x="4750" y="0"/>
                  </a:lnTo>
                  <a:cubicBezTo>
                    <a:pt x="2121" y="124"/>
                    <a:pt x="0" y="5013"/>
                    <a:pt x="0" y="11079"/>
                  </a:cubicBezTo>
                  <a:lnTo>
                    <a:pt x="0" y="11079"/>
                  </a:lnTo>
                  <a:lnTo>
                    <a:pt x="0" y="15287"/>
                  </a:lnTo>
                  <a:cubicBezTo>
                    <a:pt x="9" y="18138"/>
                    <a:pt x="19" y="20988"/>
                    <a:pt x="28" y="23839"/>
                  </a:cubicBezTo>
                  <a:lnTo>
                    <a:pt x="3047" y="15287"/>
                  </a:lnTo>
                  <a:lnTo>
                    <a:pt x="17895" y="15287"/>
                  </a:lnTo>
                  <a:cubicBezTo>
                    <a:pt x="19927" y="15287"/>
                    <a:pt x="21600" y="11883"/>
                    <a:pt x="21600" y="7613"/>
                  </a:cubicBezTo>
                  <a:lnTo>
                    <a:pt x="21600" y="7613"/>
                  </a:lnTo>
                  <a:cubicBezTo>
                    <a:pt x="21600" y="3404"/>
                    <a:pt x="19957" y="0"/>
                    <a:pt x="17895" y="0"/>
                  </a:cubicBezTo>
                  <a:close/>
                </a:path>
              </a:pathLst>
            </a:custGeom>
            <a:solidFill>
              <a:srgbClr val="FDD99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1980008" y="5144423"/>
              <a:ext cx="1226721" cy="517588"/>
            </a:xfrm>
            <a:custGeom>
              <a:avLst/>
              <a:gdLst/>
              <a:ahLst/>
              <a:cxnLst/>
              <a:rect l="l" t="t" r="r" b="b"/>
              <a:pathLst>
                <a:path w="21621" h="22659" extrusionOk="0">
                  <a:moveTo>
                    <a:pt x="21599" y="0"/>
                  </a:moveTo>
                  <a:lnTo>
                    <a:pt x="3647" y="0"/>
                  </a:lnTo>
                  <a:lnTo>
                    <a:pt x="3580" y="0"/>
                  </a:lnTo>
                  <a:cubicBezTo>
                    <a:pt x="1610" y="116"/>
                    <a:pt x="21" y="4716"/>
                    <a:pt x="21" y="10422"/>
                  </a:cubicBezTo>
                  <a:lnTo>
                    <a:pt x="21" y="10422"/>
                  </a:lnTo>
                  <a:lnTo>
                    <a:pt x="21" y="14381"/>
                  </a:lnTo>
                  <a:cubicBezTo>
                    <a:pt x="14" y="17140"/>
                    <a:pt x="7" y="19900"/>
                    <a:pt x="0" y="22659"/>
                  </a:cubicBezTo>
                  <a:lnTo>
                    <a:pt x="2797" y="14381"/>
                  </a:lnTo>
                  <a:lnTo>
                    <a:pt x="21621" y="14381"/>
                  </a:lnTo>
                  <a:lnTo>
                    <a:pt x="21621" y="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756175" y="4775200"/>
              <a:ext cx="1225530" cy="48389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148"/>
                  </a:moveTo>
                  <a:cubicBezTo>
                    <a:pt x="21600" y="4592"/>
                    <a:pt x="20011" y="113"/>
                    <a:pt x="18041" y="0"/>
                  </a:cubicBezTo>
                  <a:cubicBezTo>
                    <a:pt x="18019" y="0"/>
                    <a:pt x="17996" y="0"/>
                    <a:pt x="17974" y="0"/>
                  </a:cubicBezTo>
                  <a:lnTo>
                    <a:pt x="0" y="0"/>
                  </a:lnTo>
                  <a:lnTo>
                    <a:pt x="0" y="14003"/>
                  </a:lnTo>
                  <a:lnTo>
                    <a:pt x="17683" y="14003"/>
                  </a:lnTo>
                  <a:lnTo>
                    <a:pt x="19474" y="14003"/>
                  </a:lnTo>
                  <a:lnTo>
                    <a:pt x="21600" y="21600"/>
                  </a:lnTo>
                  <a:lnTo>
                    <a:pt x="21600" y="14003"/>
                  </a:lnTo>
                  <a:lnTo>
                    <a:pt x="21600" y="10148"/>
                  </a:lnTo>
                  <a:cubicBezTo>
                    <a:pt x="21600" y="10148"/>
                    <a:pt x="21600" y="10148"/>
                    <a:pt x="21600" y="10148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1168400" y="5029200"/>
              <a:ext cx="812808" cy="51310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9570"/>
                  </a:moveTo>
                  <a:cubicBezTo>
                    <a:pt x="21600" y="4331"/>
                    <a:pt x="19204" y="107"/>
                    <a:pt x="16234" y="0"/>
                  </a:cubicBezTo>
                  <a:cubicBezTo>
                    <a:pt x="16200" y="0"/>
                    <a:pt x="16166" y="0"/>
                    <a:pt x="16132" y="0"/>
                  </a:cubicBezTo>
                  <a:lnTo>
                    <a:pt x="4185" y="0"/>
                  </a:lnTo>
                  <a:cubicBezTo>
                    <a:pt x="1890" y="0"/>
                    <a:pt x="0" y="2941"/>
                    <a:pt x="0" y="6630"/>
                  </a:cubicBezTo>
                  <a:cubicBezTo>
                    <a:pt x="0" y="10319"/>
                    <a:pt x="1856" y="13259"/>
                    <a:pt x="4185" y="13259"/>
                  </a:cubicBezTo>
                  <a:lnTo>
                    <a:pt x="15727" y="13259"/>
                  </a:lnTo>
                  <a:lnTo>
                    <a:pt x="17786" y="13259"/>
                  </a:lnTo>
                  <a:lnTo>
                    <a:pt x="21600" y="21600"/>
                  </a:lnTo>
                  <a:lnTo>
                    <a:pt x="21600" y="13259"/>
                  </a:lnTo>
                  <a:lnTo>
                    <a:pt x="21600" y="9570"/>
                  </a:lnTo>
                  <a:cubicBezTo>
                    <a:pt x="21600" y="9570"/>
                    <a:pt x="21600" y="9570"/>
                    <a:pt x="21600" y="9570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871143" y="5321299"/>
              <a:ext cx="1111272" cy="474984"/>
            </a:xfrm>
            <a:custGeom>
              <a:avLst/>
              <a:gdLst/>
              <a:ahLst/>
              <a:cxnLst/>
              <a:rect l="l" t="t" r="r" b="b"/>
              <a:pathLst>
                <a:path w="21576" h="21600" extrusionOk="0">
                  <a:moveTo>
                    <a:pt x="21576" y="21600"/>
                  </a:moveTo>
                  <a:cubicBezTo>
                    <a:pt x="21568" y="17846"/>
                    <a:pt x="21559" y="14092"/>
                    <a:pt x="21551" y="10338"/>
                  </a:cubicBezTo>
                  <a:cubicBezTo>
                    <a:pt x="21551" y="4678"/>
                    <a:pt x="19801" y="115"/>
                    <a:pt x="17631" y="0"/>
                  </a:cubicBezTo>
                  <a:lnTo>
                    <a:pt x="17557" y="0"/>
                  </a:lnTo>
                  <a:lnTo>
                    <a:pt x="3083" y="0"/>
                  </a:lnTo>
                  <a:cubicBezTo>
                    <a:pt x="1406" y="0"/>
                    <a:pt x="1" y="3176"/>
                    <a:pt x="1" y="7104"/>
                  </a:cubicBezTo>
                  <a:cubicBezTo>
                    <a:pt x="-24" y="11089"/>
                    <a:pt x="1357" y="14323"/>
                    <a:pt x="3058" y="14323"/>
                  </a:cubicBezTo>
                  <a:lnTo>
                    <a:pt x="17261" y="14323"/>
                  </a:lnTo>
                  <a:lnTo>
                    <a:pt x="17261" y="14323"/>
                  </a:lnTo>
                  <a:cubicBezTo>
                    <a:pt x="18025" y="14323"/>
                    <a:pt x="18765" y="15016"/>
                    <a:pt x="19308" y="16287"/>
                  </a:cubicBezTo>
                  <a:lnTo>
                    <a:pt x="21576" y="21600"/>
                  </a:lnTo>
                  <a:close/>
                </a:path>
              </a:pathLst>
            </a:custGeom>
            <a:solidFill>
              <a:srgbClr val="8A9EAB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1980493" y="5422899"/>
              <a:ext cx="774684" cy="47115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209" y="0"/>
                  </a:moveTo>
                  <a:lnTo>
                    <a:pt x="5736" y="0"/>
                  </a:lnTo>
                  <a:cubicBezTo>
                    <a:pt x="5701" y="0"/>
                    <a:pt x="5666" y="0"/>
                    <a:pt x="5630" y="0"/>
                  </a:cubicBezTo>
                  <a:cubicBezTo>
                    <a:pt x="2514" y="116"/>
                    <a:pt x="0" y="4716"/>
                    <a:pt x="0" y="10422"/>
                  </a:cubicBezTo>
                  <a:cubicBezTo>
                    <a:pt x="0" y="10422"/>
                    <a:pt x="0" y="10422"/>
                    <a:pt x="0" y="10422"/>
                  </a:cubicBezTo>
                  <a:lnTo>
                    <a:pt x="0" y="14381"/>
                  </a:lnTo>
                  <a:lnTo>
                    <a:pt x="0" y="21600"/>
                  </a:lnTo>
                  <a:lnTo>
                    <a:pt x="3116" y="16477"/>
                  </a:lnTo>
                  <a:cubicBezTo>
                    <a:pt x="3930" y="15137"/>
                    <a:pt x="5028" y="14381"/>
                    <a:pt x="6161" y="14381"/>
                  </a:cubicBezTo>
                  <a:lnTo>
                    <a:pt x="6161" y="14381"/>
                  </a:lnTo>
                  <a:lnTo>
                    <a:pt x="17209" y="14381"/>
                  </a:lnTo>
                  <a:cubicBezTo>
                    <a:pt x="19617" y="14381"/>
                    <a:pt x="21600" y="11178"/>
                    <a:pt x="21600" y="7161"/>
                  </a:cubicBezTo>
                  <a:lnTo>
                    <a:pt x="21600" y="7161"/>
                  </a:lnTo>
                  <a:cubicBezTo>
                    <a:pt x="21565" y="3202"/>
                    <a:pt x="19617" y="0"/>
                    <a:pt x="17209" y="0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title"/>
          </p:nvPr>
        </p:nvSpPr>
        <p:spPr>
          <a:xfrm>
            <a:off x="628650" y="218991"/>
            <a:ext cx="3916800" cy="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2633"/>
              </a:buClr>
              <a:buSzPts val="3600"/>
              <a:buFont typeface="Calibri"/>
              <a:buNone/>
              <a:defRPr>
                <a:solidFill>
                  <a:srgbClr val="0326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0"/>
          <p:cNvSpPr txBox="1">
            <a:spLocks noGrp="1"/>
          </p:cNvSpPr>
          <p:nvPr>
            <p:ph type="body" idx="1"/>
          </p:nvPr>
        </p:nvSpPr>
        <p:spPr>
          <a:xfrm>
            <a:off x="628650" y="1098384"/>
            <a:ext cx="34638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2385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1pPr>
            <a:lvl2pPr marL="914400" lvl="1" indent="-323850" algn="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2pPr>
            <a:lvl3pPr marL="1371600" lvl="2" indent="-323850" algn="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3pPr>
            <a:lvl4pPr marL="1828800" lvl="3" indent="-323850" algn="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4pPr>
            <a:lvl5pPr marL="2286000" lvl="4" indent="-323850" algn="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2" name="Google Shape;332;p30"/>
          <p:cNvSpPr txBox="1">
            <a:spLocks noGrp="1"/>
          </p:cNvSpPr>
          <p:nvPr>
            <p:ph type="dt" idx="10"/>
          </p:nvPr>
        </p:nvSpPr>
        <p:spPr>
          <a:xfrm>
            <a:off x="618393" y="4767263"/>
            <a:ext cx="1091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30"/>
          <p:cNvSpPr txBox="1">
            <a:spLocks noGrp="1"/>
          </p:cNvSpPr>
          <p:nvPr>
            <p:ph type="ftr" idx="11"/>
          </p:nvPr>
        </p:nvSpPr>
        <p:spPr>
          <a:xfrm>
            <a:off x="1871700" y="4767262"/>
            <a:ext cx="572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30"/>
          <p:cNvSpPr txBox="1">
            <a:spLocks noGrp="1"/>
          </p:cNvSpPr>
          <p:nvPr>
            <p:ph type="sldNum" idx="12"/>
          </p:nvPr>
        </p:nvSpPr>
        <p:spPr>
          <a:xfrm>
            <a:off x="7758354" y="4767263"/>
            <a:ext cx="75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35" name="Google Shape;335;p30"/>
          <p:cNvSpPr txBox="1">
            <a:spLocks noGrp="1"/>
          </p:cNvSpPr>
          <p:nvPr>
            <p:ph type="body" idx="2"/>
          </p:nvPr>
        </p:nvSpPr>
        <p:spPr>
          <a:xfrm>
            <a:off x="4941277" y="2562303"/>
            <a:ext cx="35733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1pPr>
            <a:lvl2pPr marL="914400" lvl="1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2pPr>
            <a:lvl3pPr marL="1371600" lvl="2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3pPr>
            <a:lvl4pPr marL="1828800" lvl="3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4pPr>
            <a:lvl5pPr marL="2286000" lvl="4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6" name="Google Shape;336;p30"/>
          <p:cNvSpPr txBox="1">
            <a:spLocks noGrp="1"/>
          </p:cNvSpPr>
          <p:nvPr>
            <p:ph type="body" idx="3"/>
          </p:nvPr>
        </p:nvSpPr>
        <p:spPr>
          <a:xfrm>
            <a:off x="4941277" y="1599546"/>
            <a:ext cx="27090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1pPr>
            <a:lvl2pPr marL="914400" lvl="1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2pPr>
            <a:lvl3pPr marL="1371600" lvl="2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3pPr>
            <a:lvl4pPr marL="1828800" lvl="3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4pPr>
            <a:lvl5pPr marL="2286000" lvl="4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7" name="Google Shape;337;p30"/>
          <p:cNvSpPr txBox="1">
            <a:spLocks noGrp="1"/>
          </p:cNvSpPr>
          <p:nvPr>
            <p:ph type="body" idx="4"/>
          </p:nvPr>
        </p:nvSpPr>
        <p:spPr>
          <a:xfrm>
            <a:off x="4941277" y="682949"/>
            <a:ext cx="16830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>
                <a:solidFill>
                  <a:schemeClr val="lt1"/>
                </a:solidFill>
              </a:defRPr>
            </a:lvl1pPr>
            <a:lvl2pPr marL="914400" lvl="1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>
                <a:solidFill>
                  <a:schemeClr val="lt1"/>
                </a:solidFill>
              </a:defRPr>
            </a:lvl2pPr>
            <a:lvl3pPr marL="1371600" lvl="2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>
                <a:solidFill>
                  <a:schemeClr val="lt1"/>
                </a:solidFill>
              </a:defRPr>
            </a:lvl3pPr>
            <a:lvl4pPr marL="1828800" lvl="3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>
                <a:solidFill>
                  <a:schemeClr val="lt1"/>
                </a:solidFill>
              </a:defRPr>
            </a:lvl4pPr>
            <a:lvl5pPr marL="2286000" lvl="4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30"/>
          <p:cNvSpPr txBox="1">
            <a:spLocks noGrp="1"/>
          </p:cNvSpPr>
          <p:nvPr>
            <p:ph type="body" idx="5"/>
          </p:nvPr>
        </p:nvSpPr>
        <p:spPr>
          <a:xfrm>
            <a:off x="4941277" y="3597599"/>
            <a:ext cx="22770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•"/>
              <a:defRPr sz="1500">
                <a:solidFill>
                  <a:schemeClr val="accent4"/>
                </a:solidFill>
              </a:defRPr>
            </a:lvl1pPr>
            <a:lvl2pPr marL="914400" lvl="1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•"/>
              <a:defRPr sz="1500">
                <a:solidFill>
                  <a:schemeClr val="accent4"/>
                </a:solidFill>
              </a:defRPr>
            </a:lvl2pPr>
            <a:lvl3pPr marL="1371600" lvl="2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•"/>
              <a:defRPr sz="1500">
                <a:solidFill>
                  <a:schemeClr val="accent4"/>
                </a:solidFill>
              </a:defRPr>
            </a:lvl3pPr>
            <a:lvl4pPr marL="1828800" lvl="3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•"/>
              <a:defRPr sz="1500">
                <a:solidFill>
                  <a:schemeClr val="accent4"/>
                </a:solidFill>
              </a:defRPr>
            </a:lvl4pPr>
            <a:lvl5pPr marL="2286000" lvl="4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•"/>
              <a:defRPr sz="1500">
                <a:solidFill>
                  <a:schemeClr val="accent4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9" name="Google Shape;339;p30"/>
          <p:cNvSpPr txBox="1">
            <a:spLocks noGrp="1"/>
          </p:cNvSpPr>
          <p:nvPr>
            <p:ph type="body" idx="6"/>
          </p:nvPr>
        </p:nvSpPr>
        <p:spPr>
          <a:xfrm>
            <a:off x="1763688" y="2120489"/>
            <a:ext cx="23286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2385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•"/>
              <a:defRPr sz="1500">
                <a:solidFill>
                  <a:schemeClr val="accent4"/>
                </a:solidFill>
              </a:defRPr>
            </a:lvl1pPr>
            <a:lvl2pPr marL="914400" lvl="1" indent="-323850" algn="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•"/>
              <a:defRPr sz="1500">
                <a:solidFill>
                  <a:schemeClr val="accent4"/>
                </a:solidFill>
              </a:defRPr>
            </a:lvl2pPr>
            <a:lvl3pPr marL="1371600" lvl="2" indent="-323850" algn="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•"/>
              <a:defRPr sz="1500">
                <a:solidFill>
                  <a:schemeClr val="accent4"/>
                </a:solidFill>
              </a:defRPr>
            </a:lvl3pPr>
            <a:lvl4pPr marL="1828800" lvl="3" indent="-323850" algn="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•"/>
              <a:defRPr sz="1500">
                <a:solidFill>
                  <a:schemeClr val="accent4"/>
                </a:solidFill>
              </a:defRPr>
            </a:lvl4pPr>
            <a:lvl5pPr marL="2286000" lvl="4" indent="-323850" algn="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•"/>
              <a:defRPr sz="1500">
                <a:solidFill>
                  <a:schemeClr val="accent4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0" name="Google Shape;340;p30"/>
          <p:cNvSpPr txBox="1">
            <a:spLocks noGrp="1"/>
          </p:cNvSpPr>
          <p:nvPr>
            <p:ph type="body" idx="7"/>
          </p:nvPr>
        </p:nvSpPr>
        <p:spPr>
          <a:xfrm>
            <a:off x="791580" y="3132260"/>
            <a:ext cx="33009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2385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>
                <a:solidFill>
                  <a:schemeClr val="lt1"/>
                </a:solidFill>
              </a:defRPr>
            </a:lvl1pPr>
            <a:lvl2pPr marL="914400" lvl="1" indent="-323850" algn="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>
                <a:solidFill>
                  <a:schemeClr val="lt1"/>
                </a:solidFill>
              </a:defRPr>
            </a:lvl2pPr>
            <a:lvl3pPr marL="1371600" lvl="2" indent="-323850" algn="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>
                <a:solidFill>
                  <a:schemeClr val="lt1"/>
                </a:solidFill>
              </a:defRPr>
            </a:lvl3pPr>
            <a:lvl4pPr marL="1828800" lvl="3" indent="-323850" algn="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>
                <a:solidFill>
                  <a:schemeClr val="lt1"/>
                </a:solidFill>
              </a:defRPr>
            </a:lvl4pPr>
            <a:lvl5pPr marL="2286000" lvl="4" indent="-323850" algn="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341" name="Google Shape;341;p30" descr="A picture containing large, group, street, video&#10;&#10;Description automatically generated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8482642" y="-1"/>
            <a:ext cx="608092" cy="2312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0" descr="A picture containing large, standing&#10;&#10;Description automatically generated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 rot="-5400000">
            <a:off x="588815" y="1752226"/>
            <a:ext cx="405529" cy="1335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">
  <p:cSld name="17">
    <p:bg>
      <p:bgPr>
        <a:solidFill>
          <a:srgbClr val="FFFFFF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1"/>
          <p:cNvGrpSpPr/>
          <p:nvPr/>
        </p:nvGrpSpPr>
        <p:grpSpPr>
          <a:xfrm>
            <a:off x="-141" y="347172"/>
            <a:ext cx="9216463" cy="4419905"/>
            <a:chOff x="3238499" y="4686299"/>
            <a:chExt cx="2465086" cy="1182172"/>
          </a:xfrm>
        </p:grpSpPr>
        <p:sp>
          <p:nvSpPr>
            <p:cNvPr id="345" name="Google Shape;345;p31"/>
            <p:cNvSpPr/>
            <p:nvPr/>
          </p:nvSpPr>
          <p:spPr>
            <a:xfrm>
              <a:off x="4826000" y="5156199"/>
              <a:ext cx="96431" cy="268608"/>
            </a:xfrm>
            <a:custGeom>
              <a:avLst/>
              <a:gdLst/>
              <a:ahLst/>
              <a:cxnLst/>
              <a:rect l="l" t="t" r="r" b="b"/>
              <a:pathLst>
                <a:path w="18634" h="21549" extrusionOk="0">
                  <a:moveTo>
                    <a:pt x="16729" y="21549"/>
                  </a:moveTo>
                  <a:cubicBezTo>
                    <a:pt x="16484" y="21549"/>
                    <a:pt x="16484" y="21549"/>
                    <a:pt x="16729" y="21549"/>
                  </a:cubicBezTo>
                  <a:cubicBezTo>
                    <a:pt x="15993" y="21549"/>
                    <a:pt x="15748" y="21345"/>
                    <a:pt x="15748" y="21040"/>
                  </a:cubicBezTo>
                  <a:cubicBezTo>
                    <a:pt x="19429" y="13602"/>
                    <a:pt x="13784" y="5960"/>
                    <a:pt x="284" y="662"/>
                  </a:cubicBezTo>
                  <a:cubicBezTo>
                    <a:pt x="38" y="560"/>
                    <a:pt x="-207" y="255"/>
                    <a:pt x="284" y="153"/>
                  </a:cubicBezTo>
                  <a:cubicBezTo>
                    <a:pt x="529" y="-51"/>
                    <a:pt x="1266" y="-51"/>
                    <a:pt x="1511" y="153"/>
                  </a:cubicBezTo>
                  <a:cubicBezTo>
                    <a:pt x="15257" y="5553"/>
                    <a:pt x="21393" y="13500"/>
                    <a:pt x="17466" y="21243"/>
                  </a:cubicBezTo>
                  <a:cubicBezTo>
                    <a:pt x="17466" y="21345"/>
                    <a:pt x="16975" y="21549"/>
                    <a:pt x="16729" y="21549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3949700" y="5156199"/>
              <a:ext cx="163085" cy="296846"/>
            </a:xfrm>
            <a:custGeom>
              <a:avLst/>
              <a:gdLst/>
              <a:ahLst/>
              <a:cxnLst/>
              <a:rect l="l" t="t" r="r" b="b"/>
              <a:pathLst>
                <a:path w="21501" h="21577" extrusionOk="0">
                  <a:moveTo>
                    <a:pt x="613" y="21577"/>
                  </a:moveTo>
                  <a:cubicBezTo>
                    <a:pt x="445" y="21577"/>
                    <a:pt x="445" y="21577"/>
                    <a:pt x="278" y="21485"/>
                  </a:cubicBezTo>
                  <a:cubicBezTo>
                    <a:pt x="-57" y="21392"/>
                    <a:pt x="-57" y="21208"/>
                    <a:pt x="110" y="21023"/>
                  </a:cubicBezTo>
                  <a:cubicBezTo>
                    <a:pt x="2287" y="19362"/>
                    <a:pt x="5803" y="18439"/>
                    <a:pt x="9487" y="18623"/>
                  </a:cubicBezTo>
                  <a:cubicBezTo>
                    <a:pt x="7310" y="11792"/>
                    <a:pt x="11329" y="4869"/>
                    <a:pt x="20538" y="69"/>
                  </a:cubicBezTo>
                  <a:cubicBezTo>
                    <a:pt x="20706" y="-23"/>
                    <a:pt x="21208" y="-23"/>
                    <a:pt x="21376" y="69"/>
                  </a:cubicBezTo>
                  <a:cubicBezTo>
                    <a:pt x="21543" y="254"/>
                    <a:pt x="21543" y="439"/>
                    <a:pt x="21376" y="531"/>
                  </a:cubicBezTo>
                  <a:cubicBezTo>
                    <a:pt x="12334" y="5331"/>
                    <a:pt x="8315" y="12162"/>
                    <a:pt x="10827" y="18992"/>
                  </a:cubicBezTo>
                  <a:cubicBezTo>
                    <a:pt x="10827" y="19085"/>
                    <a:pt x="10827" y="19269"/>
                    <a:pt x="10659" y="19269"/>
                  </a:cubicBezTo>
                  <a:cubicBezTo>
                    <a:pt x="10492" y="19362"/>
                    <a:pt x="10324" y="19362"/>
                    <a:pt x="10157" y="19362"/>
                  </a:cubicBezTo>
                  <a:cubicBezTo>
                    <a:pt x="6808" y="18992"/>
                    <a:pt x="3292" y="19731"/>
                    <a:pt x="1283" y="21392"/>
                  </a:cubicBezTo>
                  <a:cubicBezTo>
                    <a:pt x="948" y="21485"/>
                    <a:pt x="780" y="21577"/>
                    <a:pt x="613" y="21577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4241799" y="5562599"/>
              <a:ext cx="249869" cy="103848"/>
            </a:xfrm>
            <a:custGeom>
              <a:avLst/>
              <a:gdLst/>
              <a:ahLst/>
              <a:cxnLst/>
              <a:rect l="l" t="t" r="r" b="b"/>
              <a:pathLst>
                <a:path w="21573" h="21534" extrusionOk="0">
                  <a:moveTo>
                    <a:pt x="439" y="21534"/>
                  </a:moveTo>
                  <a:cubicBezTo>
                    <a:pt x="219" y="21534"/>
                    <a:pt x="0" y="21007"/>
                    <a:pt x="0" y="20480"/>
                  </a:cubicBezTo>
                  <a:cubicBezTo>
                    <a:pt x="0" y="19954"/>
                    <a:pt x="219" y="19427"/>
                    <a:pt x="439" y="19427"/>
                  </a:cubicBezTo>
                  <a:cubicBezTo>
                    <a:pt x="8333" y="19427"/>
                    <a:pt x="15570" y="12578"/>
                    <a:pt x="20942" y="197"/>
                  </a:cubicBezTo>
                  <a:cubicBezTo>
                    <a:pt x="21052" y="-66"/>
                    <a:pt x="21381" y="-66"/>
                    <a:pt x="21490" y="197"/>
                  </a:cubicBezTo>
                  <a:cubicBezTo>
                    <a:pt x="21600" y="461"/>
                    <a:pt x="21600" y="1251"/>
                    <a:pt x="21490" y="1515"/>
                  </a:cubicBezTo>
                  <a:cubicBezTo>
                    <a:pt x="16008" y="14422"/>
                    <a:pt x="8443" y="21534"/>
                    <a:pt x="439" y="21534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3949699" y="4686299"/>
              <a:ext cx="542935" cy="130727"/>
            </a:xfrm>
            <a:custGeom>
              <a:avLst/>
              <a:gdLst/>
              <a:ahLst/>
              <a:cxnLst/>
              <a:rect l="l" t="t" r="r" b="b"/>
              <a:pathLst>
                <a:path w="21575" h="16346" extrusionOk="0">
                  <a:moveTo>
                    <a:pt x="189" y="16346"/>
                  </a:moveTo>
                  <a:cubicBezTo>
                    <a:pt x="138" y="16346"/>
                    <a:pt x="88" y="16346"/>
                    <a:pt x="37" y="16187"/>
                  </a:cubicBezTo>
                  <a:cubicBezTo>
                    <a:pt x="-13" y="16028"/>
                    <a:pt x="-13" y="15552"/>
                    <a:pt x="37" y="15393"/>
                  </a:cubicBezTo>
                  <a:cubicBezTo>
                    <a:pt x="6094" y="-3666"/>
                    <a:pt x="15632" y="-5254"/>
                    <a:pt x="21335" y="11899"/>
                  </a:cubicBezTo>
                  <a:cubicBezTo>
                    <a:pt x="21385" y="12058"/>
                    <a:pt x="21486" y="12375"/>
                    <a:pt x="21537" y="12534"/>
                  </a:cubicBezTo>
                  <a:cubicBezTo>
                    <a:pt x="21587" y="12693"/>
                    <a:pt x="21587" y="13169"/>
                    <a:pt x="21537" y="13328"/>
                  </a:cubicBezTo>
                  <a:cubicBezTo>
                    <a:pt x="21486" y="13487"/>
                    <a:pt x="21335" y="13487"/>
                    <a:pt x="21284" y="13328"/>
                  </a:cubicBezTo>
                  <a:cubicBezTo>
                    <a:pt x="21234" y="13169"/>
                    <a:pt x="21133" y="12852"/>
                    <a:pt x="21082" y="12693"/>
                  </a:cubicBezTo>
                  <a:cubicBezTo>
                    <a:pt x="15531" y="-3983"/>
                    <a:pt x="6245" y="-2554"/>
                    <a:pt x="340" y="16028"/>
                  </a:cubicBezTo>
                  <a:cubicBezTo>
                    <a:pt x="290" y="16346"/>
                    <a:pt x="239" y="16346"/>
                    <a:pt x="189" y="16346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3238500" y="4902200"/>
              <a:ext cx="411480" cy="1398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67" y="21600"/>
                  </a:moveTo>
                  <a:cubicBezTo>
                    <a:pt x="133" y="21600"/>
                    <a:pt x="0" y="17672"/>
                    <a:pt x="0" y="13745"/>
                  </a:cubicBezTo>
                  <a:cubicBezTo>
                    <a:pt x="0" y="9818"/>
                    <a:pt x="133" y="5891"/>
                    <a:pt x="267" y="5891"/>
                  </a:cubicBezTo>
                  <a:lnTo>
                    <a:pt x="21333" y="0"/>
                  </a:lnTo>
                  <a:cubicBezTo>
                    <a:pt x="21333" y="0"/>
                    <a:pt x="21333" y="0"/>
                    <a:pt x="21333" y="0"/>
                  </a:cubicBezTo>
                  <a:cubicBezTo>
                    <a:pt x="21467" y="0"/>
                    <a:pt x="21600" y="3928"/>
                    <a:pt x="21600" y="7855"/>
                  </a:cubicBezTo>
                  <a:cubicBezTo>
                    <a:pt x="21600" y="11782"/>
                    <a:pt x="21467" y="15709"/>
                    <a:pt x="21333" y="15709"/>
                  </a:cubicBezTo>
                  <a:lnTo>
                    <a:pt x="267" y="21600"/>
                  </a:lnTo>
                  <a:cubicBezTo>
                    <a:pt x="267" y="21600"/>
                    <a:pt x="267" y="21600"/>
                    <a:pt x="267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3238499" y="5251975"/>
              <a:ext cx="699786" cy="1398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" y="21600"/>
                  </a:moveTo>
                  <a:cubicBezTo>
                    <a:pt x="78" y="21600"/>
                    <a:pt x="0" y="17672"/>
                    <a:pt x="0" y="13745"/>
                  </a:cubicBezTo>
                  <a:cubicBezTo>
                    <a:pt x="0" y="9818"/>
                    <a:pt x="78" y="5891"/>
                    <a:pt x="157" y="5891"/>
                  </a:cubicBezTo>
                  <a:lnTo>
                    <a:pt x="21443" y="0"/>
                  </a:lnTo>
                  <a:cubicBezTo>
                    <a:pt x="21443" y="0"/>
                    <a:pt x="21443" y="0"/>
                    <a:pt x="21443" y="0"/>
                  </a:cubicBezTo>
                  <a:cubicBezTo>
                    <a:pt x="21522" y="0"/>
                    <a:pt x="21600" y="3928"/>
                    <a:pt x="21600" y="7855"/>
                  </a:cubicBezTo>
                  <a:cubicBezTo>
                    <a:pt x="21600" y="11782"/>
                    <a:pt x="21522" y="15709"/>
                    <a:pt x="21443" y="15709"/>
                  </a:cubicBezTo>
                  <a:lnTo>
                    <a:pt x="157" y="21600"/>
                  </a:lnTo>
                  <a:cubicBezTo>
                    <a:pt x="157" y="21600"/>
                    <a:pt x="157" y="21600"/>
                    <a:pt x="157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5003799" y="5251974"/>
              <a:ext cx="699786" cy="10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443" y="21600"/>
                  </a:moveTo>
                  <a:lnTo>
                    <a:pt x="157" y="21600"/>
                  </a:lnTo>
                  <a:cubicBezTo>
                    <a:pt x="78" y="21600"/>
                    <a:pt x="0" y="16200"/>
                    <a:pt x="0" y="10800"/>
                  </a:cubicBezTo>
                  <a:cubicBezTo>
                    <a:pt x="0" y="5400"/>
                    <a:pt x="78" y="0"/>
                    <a:pt x="157" y="0"/>
                  </a:cubicBezTo>
                  <a:lnTo>
                    <a:pt x="21443" y="0"/>
                  </a:lnTo>
                  <a:cubicBezTo>
                    <a:pt x="21522" y="0"/>
                    <a:pt x="21600" y="5400"/>
                    <a:pt x="21600" y="10800"/>
                  </a:cubicBezTo>
                  <a:cubicBezTo>
                    <a:pt x="21600" y="16200"/>
                    <a:pt x="21522" y="21600"/>
                    <a:pt x="21443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5232399" y="4902199"/>
              <a:ext cx="463536" cy="10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63" y="21600"/>
                  </a:moveTo>
                  <a:lnTo>
                    <a:pt x="237" y="21600"/>
                  </a:lnTo>
                  <a:cubicBezTo>
                    <a:pt x="118" y="21600"/>
                    <a:pt x="0" y="16200"/>
                    <a:pt x="0" y="10800"/>
                  </a:cubicBezTo>
                  <a:cubicBezTo>
                    <a:pt x="0" y="5400"/>
                    <a:pt x="118" y="0"/>
                    <a:pt x="237" y="0"/>
                  </a:cubicBezTo>
                  <a:lnTo>
                    <a:pt x="21363" y="0"/>
                  </a:lnTo>
                  <a:cubicBezTo>
                    <a:pt x="21482" y="0"/>
                    <a:pt x="21600" y="5400"/>
                    <a:pt x="21600" y="10800"/>
                  </a:cubicBezTo>
                  <a:cubicBezTo>
                    <a:pt x="21600" y="16200"/>
                    <a:pt x="21482" y="21600"/>
                    <a:pt x="21363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3238500" y="5511799"/>
              <a:ext cx="459756" cy="10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61" y="21600"/>
                  </a:moveTo>
                  <a:lnTo>
                    <a:pt x="239" y="21600"/>
                  </a:lnTo>
                  <a:cubicBezTo>
                    <a:pt x="119" y="21600"/>
                    <a:pt x="0" y="16200"/>
                    <a:pt x="0" y="10800"/>
                  </a:cubicBezTo>
                  <a:cubicBezTo>
                    <a:pt x="0" y="5400"/>
                    <a:pt x="119" y="0"/>
                    <a:pt x="239" y="0"/>
                  </a:cubicBezTo>
                  <a:lnTo>
                    <a:pt x="21361" y="0"/>
                  </a:lnTo>
                  <a:cubicBezTo>
                    <a:pt x="21481" y="0"/>
                    <a:pt x="21600" y="5400"/>
                    <a:pt x="21600" y="10800"/>
                  </a:cubicBezTo>
                  <a:cubicBezTo>
                    <a:pt x="21600" y="16200"/>
                    <a:pt x="21481" y="21600"/>
                    <a:pt x="21361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3238500" y="5690649"/>
              <a:ext cx="867402" cy="1778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299" y="21600"/>
                  </a:moveTo>
                  <a:lnTo>
                    <a:pt x="126" y="21600"/>
                  </a:lnTo>
                  <a:cubicBezTo>
                    <a:pt x="63" y="21600"/>
                    <a:pt x="0" y="21291"/>
                    <a:pt x="0" y="20983"/>
                  </a:cubicBezTo>
                  <a:cubicBezTo>
                    <a:pt x="0" y="20674"/>
                    <a:pt x="63" y="20366"/>
                    <a:pt x="126" y="20366"/>
                  </a:cubicBezTo>
                  <a:lnTo>
                    <a:pt x="17299" y="20366"/>
                  </a:lnTo>
                  <a:cubicBezTo>
                    <a:pt x="19544" y="20366"/>
                    <a:pt x="21347" y="11417"/>
                    <a:pt x="21347" y="617"/>
                  </a:cubicBezTo>
                  <a:cubicBezTo>
                    <a:pt x="21347" y="309"/>
                    <a:pt x="21410" y="0"/>
                    <a:pt x="21473" y="0"/>
                  </a:cubicBezTo>
                  <a:cubicBezTo>
                    <a:pt x="21537" y="0"/>
                    <a:pt x="21600" y="309"/>
                    <a:pt x="21600" y="617"/>
                  </a:cubicBezTo>
                  <a:cubicBezTo>
                    <a:pt x="21600" y="12189"/>
                    <a:pt x="19671" y="21600"/>
                    <a:pt x="17299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4826000" y="5690649"/>
              <a:ext cx="867402" cy="1778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474" y="21600"/>
                  </a:moveTo>
                  <a:lnTo>
                    <a:pt x="4301" y="21600"/>
                  </a:lnTo>
                  <a:cubicBezTo>
                    <a:pt x="1929" y="21600"/>
                    <a:pt x="0" y="12189"/>
                    <a:pt x="0" y="617"/>
                  </a:cubicBezTo>
                  <a:cubicBezTo>
                    <a:pt x="0" y="309"/>
                    <a:pt x="63" y="0"/>
                    <a:pt x="126" y="0"/>
                  </a:cubicBezTo>
                  <a:cubicBezTo>
                    <a:pt x="190" y="0"/>
                    <a:pt x="253" y="309"/>
                    <a:pt x="253" y="617"/>
                  </a:cubicBezTo>
                  <a:cubicBezTo>
                    <a:pt x="253" y="11571"/>
                    <a:pt x="2087" y="20366"/>
                    <a:pt x="4301" y="20366"/>
                  </a:cubicBezTo>
                  <a:lnTo>
                    <a:pt x="21474" y="20366"/>
                  </a:lnTo>
                  <a:cubicBezTo>
                    <a:pt x="21537" y="20366"/>
                    <a:pt x="21600" y="20674"/>
                    <a:pt x="21600" y="20983"/>
                  </a:cubicBezTo>
                  <a:cubicBezTo>
                    <a:pt x="21600" y="21291"/>
                    <a:pt x="21537" y="21600"/>
                    <a:pt x="21474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5270499" y="5511799"/>
              <a:ext cx="424170" cy="10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41" y="21600"/>
                  </a:moveTo>
                  <a:lnTo>
                    <a:pt x="259" y="21600"/>
                  </a:lnTo>
                  <a:cubicBezTo>
                    <a:pt x="129" y="21600"/>
                    <a:pt x="0" y="16200"/>
                    <a:pt x="0" y="10800"/>
                  </a:cubicBezTo>
                  <a:cubicBezTo>
                    <a:pt x="0" y="5400"/>
                    <a:pt x="129" y="0"/>
                    <a:pt x="259" y="0"/>
                  </a:cubicBezTo>
                  <a:lnTo>
                    <a:pt x="21341" y="0"/>
                  </a:lnTo>
                  <a:cubicBezTo>
                    <a:pt x="21471" y="0"/>
                    <a:pt x="21600" y="5400"/>
                    <a:pt x="21600" y="10800"/>
                  </a:cubicBezTo>
                  <a:cubicBezTo>
                    <a:pt x="21600" y="16200"/>
                    <a:pt x="21471" y="21600"/>
                    <a:pt x="21341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4419600" y="5143500"/>
              <a:ext cx="520471" cy="460270"/>
            </a:xfrm>
            <a:custGeom>
              <a:avLst/>
              <a:gdLst/>
              <a:ahLst/>
              <a:cxnLst/>
              <a:rect l="l" t="t" r="r" b="b"/>
              <a:pathLst>
                <a:path w="20491" h="19234" extrusionOk="0">
                  <a:moveTo>
                    <a:pt x="14688" y="2515"/>
                  </a:moveTo>
                  <a:cubicBezTo>
                    <a:pt x="11338" y="-882"/>
                    <a:pt x="5938" y="-829"/>
                    <a:pt x="2638" y="2621"/>
                  </a:cubicBezTo>
                  <a:cubicBezTo>
                    <a:pt x="-862" y="6230"/>
                    <a:pt x="-862" y="12120"/>
                    <a:pt x="2538" y="15782"/>
                  </a:cubicBezTo>
                  <a:cubicBezTo>
                    <a:pt x="2588" y="15835"/>
                    <a:pt x="2638" y="15889"/>
                    <a:pt x="2688" y="15942"/>
                  </a:cubicBezTo>
                  <a:cubicBezTo>
                    <a:pt x="7388" y="20718"/>
                    <a:pt x="15238" y="20240"/>
                    <a:pt x="20338" y="14880"/>
                  </a:cubicBezTo>
                  <a:cubicBezTo>
                    <a:pt x="20338" y="14880"/>
                    <a:pt x="20338" y="14880"/>
                    <a:pt x="20338" y="14880"/>
                  </a:cubicBezTo>
                  <a:cubicBezTo>
                    <a:pt x="20738" y="14456"/>
                    <a:pt x="20288" y="13766"/>
                    <a:pt x="19738" y="13978"/>
                  </a:cubicBezTo>
                  <a:cubicBezTo>
                    <a:pt x="19688" y="13978"/>
                    <a:pt x="19688" y="13978"/>
                    <a:pt x="19638" y="14031"/>
                  </a:cubicBezTo>
                  <a:cubicBezTo>
                    <a:pt x="18188" y="14668"/>
                    <a:pt x="16638" y="13235"/>
                    <a:pt x="17038" y="11590"/>
                  </a:cubicBezTo>
                  <a:cubicBezTo>
                    <a:pt x="17888" y="8459"/>
                    <a:pt x="17088" y="4956"/>
                    <a:pt x="14688" y="2515"/>
                  </a:cubicBezTo>
                  <a:close/>
                </a:path>
              </a:pathLst>
            </a:custGeom>
            <a:solidFill>
              <a:srgbClr val="FDD99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3987799" y="5143500"/>
              <a:ext cx="520471" cy="460270"/>
            </a:xfrm>
            <a:custGeom>
              <a:avLst/>
              <a:gdLst/>
              <a:ahLst/>
              <a:cxnLst/>
              <a:rect l="l" t="t" r="r" b="b"/>
              <a:pathLst>
                <a:path w="20491" h="19234" extrusionOk="0">
                  <a:moveTo>
                    <a:pt x="5803" y="2515"/>
                  </a:moveTo>
                  <a:cubicBezTo>
                    <a:pt x="9153" y="-882"/>
                    <a:pt x="14553" y="-829"/>
                    <a:pt x="17853" y="2621"/>
                  </a:cubicBezTo>
                  <a:cubicBezTo>
                    <a:pt x="21353" y="6230"/>
                    <a:pt x="21353" y="12120"/>
                    <a:pt x="17953" y="15782"/>
                  </a:cubicBezTo>
                  <a:cubicBezTo>
                    <a:pt x="17903" y="15835"/>
                    <a:pt x="17853" y="15889"/>
                    <a:pt x="17803" y="15942"/>
                  </a:cubicBezTo>
                  <a:cubicBezTo>
                    <a:pt x="13103" y="20718"/>
                    <a:pt x="5253" y="20240"/>
                    <a:pt x="153" y="14880"/>
                  </a:cubicBezTo>
                  <a:cubicBezTo>
                    <a:pt x="153" y="14880"/>
                    <a:pt x="153" y="14880"/>
                    <a:pt x="153" y="14880"/>
                  </a:cubicBezTo>
                  <a:cubicBezTo>
                    <a:pt x="-247" y="14456"/>
                    <a:pt x="203" y="13766"/>
                    <a:pt x="753" y="13978"/>
                  </a:cubicBezTo>
                  <a:cubicBezTo>
                    <a:pt x="803" y="13978"/>
                    <a:pt x="803" y="13978"/>
                    <a:pt x="853" y="14031"/>
                  </a:cubicBezTo>
                  <a:cubicBezTo>
                    <a:pt x="2303" y="14668"/>
                    <a:pt x="3853" y="13235"/>
                    <a:pt x="3453" y="11590"/>
                  </a:cubicBezTo>
                  <a:cubicBezTo>
                    <a:pt x="2603" y="8459"/>
                    <a:pt x="3403" y="4956"/>
                    <a:pt x="5803" y="2515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4419600" y="4749800"/>
              <a:ext cx="520471" cy="460270"/>
            </a:xfrm>
            <a:custGeom>
              <a:avLst/>
              <a:gdLst/>
              <a:ahLst/>
              <a:cxnLst/>
              <a:rect l="l" t="t" r="r" b="b"/>
              <a:pathLst>
                <a:path w="20491" h="19234" extrusionOk="0">
                  <a:moveTo>
                    <a:pt x="14688" y="16719"/>
                  </a:moveTo>
                  <a:cubicBezTo>
                    <a:pt x="11338" y="20116"/>
                    <a:pt x="5938" y="20063"/>
                    <a:pt x="2638" y="16613"/>
                  </a:cubicBezTo>
                  <a:cubicBezTo>
                    <a:pt x="-862" y="13004"/>
                    <a:pt x="-862" y="7114"/>
                    <a:pt x="2538" y="3452"/>
                  </a:cubicBezTo>
                  <a:cubicBezTo>
                    <a:pt x="2588" y="3399"/>
                    <a:pt x="2638" y="3345"/>
                    <a:pt x="2688" y="3292"/>
                  </a:cubicBezTo>
                  <a:cubicBezTo>
                    <a:pt x="7388" y="-1484"/>
                    <a:pt x="15238" y="-1006"/>
                    <a:pt x="20338" y="4354"/>
                  </a:cubicBezTo>
                  <a:cubicBezTo>
                    <a:pt x="20338" y="4354"/>
                    <a:pt x="20338" y="4354"/>
                    <a:pt x="20338" y="4354"/>
                  </a:cubicBezTo>
                  <a:cubicBezTo>
                    <a:pt x="20738" y="4778"/>
                    <a:pt x="20288" y="5468"/>
                    <a:pt x="19738" y="5256"/>
                  </a:cubicBezTo>
                  <a:cubicBezTo>
                    <a:pt x="19688" y="5256"/>
                    <a:pt x="19688" y="5256"/>
                    <a:pt x="19638" y="5203"/>
                  </a:cubicBezTo>
                  <a:cubicBezTo>
                    <a:pt x="18188" y="4566"/>
                    <a:pt x="16638" y="5999"/>
                    <a:pt x="17038" y="7644"/>
                  </a:cubicBezTo>
                  <a:cubicBezTo>
                    <a:pt x="17888" y="10829"/>
                    <a:pt x="17088" y="14331"/>
                    <a:pt x="14688" y="16719"/>
                  </a:cubicBezTo>
                  <a:close/>
                </a:path>
              </a:pathLst>
            </a:custGeom>
            <a:solidFill>
              <a:srgbClr val="8A9EAB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3987799" y="4749800"/>
              <a:ext cx="520471" cy="460270"/>
            </a:xfrm>
            <a:custGeom>
              <a:avLst/>
              <a:gdLst/>
              <a:ahLst/>
              <a:cxnLst/>
              <a:rect l="l" t="t" r="r" b="b"/>
              <a:pathLst>
                <a:path w="20491" h="19234" extrusionOk="0">
                  <a:moveTo>
                    <a:pt x="5803" y="16719"/>
                  </a:moveTo>
                  <a:cubicBezTo>
                    <a:pt x="9153" y="20116"/>
                    <a:pt x="14553" y="20063"/>
                    <a:pt x="17853" y="16613"/>
                  </a:cubicBezTo>
                  <a:cubicBezTo>
                    <a:pt x="21353" y="13004"/>
                    <a:pt x="21353" y="7114"/>
                    <a:pt x="17953" y="3452"/>
                  </a:cubicBezTo>
                  <a:cubicBezTo>
                    <a:pt x="17903" y="3399"/>
                    <a:pt x="17853" y="3345"/>
                    <a:pt x="17803" y="3292"/>
                  </a:cubicBezTo>
                  <a:cubicBezTo>
                    <a:pt x="13103" y="-1484"/>
                    <a:pt x="5253" y="-1006"/>
                    <a:pt x="153" y="4354"/>
                  </a:cubicBezTo>
                  <a:cubicBezTo>
                    <a:pt x="153" y="4354"/>
                    <a:pt x="153" y="4354"/>
                    <a:pt x="153" y="4354"/>
                  </a:cubicBezTo>
                  <a:cubicBezTo>
                    <a:pt x="-247" y="4778"/>
                    <a:pt x="203" y="5468"/>
                    <a:pt x="753" y="5256"/>
                  </a:cubicBezTo>
                  <a:cubicBezTo>
                    <a:pt x="803" y="5256"/>
                    <a:pt x="803" y="5256"/>
                    <a:pt x="853" y="5203"/>
                  </a:cubicBezTo>
                  <a:cubicBezTo>
                    <a:pt x="2303" y="4566"/>
                    <a:pt x="3853" y="5999"/>
                    <a:pt x="3453" y="7644"/>
                  </a:cubicBezTo>
                  <a:cubicBezTo>
                    <a:pt x="2603" y="10829"/>
                    <a:pt x="3403" y="14331"/>
                    <a:pt x="5803" y="16719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3682999" y="5499099"/>
              <a:ext cx="252720" cy="29208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429" y="21600"/>
                  </a:moveTo>
                  <a:lnTo>
                    <a:pt x="109" y="21600"/>
                  </a:lnTo>
                  <a:lnTo>
                    <a:pt x="0" y="13805"/>
                  </a:lnTo>
                  <a:cubicBezTo>
                    <a:pt x="0" y="9673"/>
                    <a:pt x="543" y="5917"/>
                    <a:pt x="3908" y="2817"/>
                  </a:cubicBezTo>
                  <a:lnTo>
                    <a:pt x="6947" y="0"/>
                  </a:lnTo>
                  <a:lnTo>
                    <a:pt x="13025" y="188"/>
                  </a:lnTo>
                  <a:cubicBezTo>
                    <a:pt x="13242" y="282"/>
                    <a:pt x="13459" y="470"/>
                    <a:pt x="13676" y="563"/>
                  </a:cubicBezTo>
                  <a:cubicBezTo>
                    <a:pt x="16933" y="2442"/>
                    <a:pt x="19212" y="5353"/>
                    <a:pt x="20080" y="8734"/>
                  </a:cubicBezTo>
                  <a:cubicBezTo>
                    <a:pt x="20732" y="11457"/>
                    <a:pt x="21600" y="16059"/>
                    <a:pt x="21600" y="21600"/>
                  </a:cubicBezTo>
                  <a:lnTo>
                    <a:pt x="19429" y="21600"/>
                  </a:ln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3771900" y="5448299"/>
              <a:ext cx="72414" cy="990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908"/>
                  </a:moveTo>
                  <a:lnTo>
                    <a:pt x="14021" y="21600"/>
                  </a:lnTo>
                  <a:lnTo>
                    <a:pt x="21600" y="12462"/>
                  </a:lnTo>
                  <a:lnTo>
                    <a:pt x="19705" y="3046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rgbClr val="FAC2A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3771900" y="5435599"/>
              <a:ext cx="64746" cy="62474"/>
            </a:xfrm>
            <a:custGeom>
              <a:avLst/>
              <a:gdLst/>
              <a:ahLst/>
              <a:cxnLst/>
              <a:rect l="l" t="t" r="r" b="b"/>
              <a:pathLst>
                <a:path w="21600" h="18004" extrusionOk="0">
                  <a:moveTo>
                    <a:pt x="21600" y="5492"/>
                  </a:moveTo>
                  <a:lnTo>
                    <a:pt x="21176" y="4393"/>
                  </a:lnTo>
                  <a:lnTo>
                    <a:pt x="847" y="0"/>
                  </a:lnTo>
                  <a:lnTo>
                    <a:pt x="0" y="9519"/>
                  </a:lnTo>
                  <a:cubicBezTo>
                    <a:pt x="7624" y="21600"/>
                    <a:pt x="19482" y="21234"/>
                    <a:pt x="21600" y="5492"/>
                  </a:cubicBezTo>
                  <a:close/>
                </a:path>
              </a:pathLst>
            </a:custGeom>
            <a:solidFill>
              <a:srgbClr val="D4997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3822700" y="5346699"/>
              <a:ext cx="49136" cy="99036"/>
            </a:xfrm>
            <a:custGeom>
              <a:avLst/>
              <a:gdLst/>
              <a:ahLst/>
              <a:cxnLst/>
              <a:rect l="l" t="t" r="r" b="b"/>
              <a:pathLst>
                <a:path w="19893" h="21600" extrusionOk="0">
                  <a:moveTo>
                    <a:pt x="8404" y="0"/>
                  </a:moveTo>
                  <a:cubicBezTo>
                    <a:pt x="2747" y="0"/>
                    <a:pt x="-853" y="4985"/>
                    <a:pt x="175" y="10800"/>
                  </a:cubicBezTo>
                  <a:cubicBezTo>
                    <a:pt x="1204" y="16892"/>
                    <a:pt x="6347" y="21600"/>
                    <a:pt x="11490" y="21600"/>
                  </a:cubicBezTo>
                  <a:cubicBezTo>
                    <a:pt x="17147" y="21600"/>
                    <a:pt x="20747" y="16615"/>
                    <a:pt x="19719" y="10800"/>
                  </a:cubicBezTo>
                  <a:cubicBezTo>
                    <a:pt x="19204" y="4708"/>
                    <a:pt x="14061" y="0"/>
                    <a:pt x="8404" y="0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3759199" y="5359399"/>
              <a:ext cx="111439" cy="127738"/>
            </a:xfrm>
            <a:custGeom>
              <a:avLst/>
              <a:gdLst/>
              <a:ahLst/>
              <a:cxnLst/>
              <a:rect l="l" t="t" r="r" b="b"/>
              <a:pathLst>
                <a:path w="15537" h="15298" extrusionOk="0">
                  <a:moveTo>
                    <a:pt x="14174" y="0"/>
                  </a:moveTo>
                  <a:cubicBezTo>
                    <a:pt x="21079" y="21600"/>
                    <a:pt x="-521" y="19014"/>
                    <a:pt x="10" y="456"/>
                  </a:cubicBezTo>
                  <a:lnTo>
                    <a:pt x="14174" y="0"/>
                  </a:lnTo>
                  <a:close/>
                </a:path>
              </a:pathLst>
            </a:custGeom>
            <a:solidFill>
              <a:srgbClr val="FACDB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3759199" y="5676900"/>
              <a:ext cx="29214" cy="1104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6574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3759200" y="5321299"/>
              <a:ext cx="111780" cy="812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21600"/>
                  </a:moveTo>
                  <a:cubicBezTo>
                    <a:pt x="4909" y="21600"/>
                    <a:pt x="0" y="16538"/>
                    <a:pt x="0" y="10800"/>
                  </a:cubicBezTo>
                  <a:cubicBezTo>
                    <a:pt x="0" y="4725"/>
                    <a:pt x="4909" y="0"/>
                    <a:pt x="10800" y="0"/>
                  </a:cubicBezTo>
                  <a:cubicBezTo>
                    <a:pt x="16691" y="0"/>
                    <a:pt x="21600" y="5062"/>
                    <a:pt x="21600" y="10800"/>
                  </a:cubicBezTo>
                  <a:cubicBezTo>
                    <a:pt x="21600" y="16875"/>
                    <a:pt x="16691" y="21600"/>
                    <a:pt x="10800" y="21600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3733800" y="5346699"/>
              <a:ext cx="49136" cy="99036"/>
            </a:xfrm>
            <a:custGeom>
              <a:avLst/>
              <a:gdLst/>
              <a:ahLst/>
              <a:cxnLst/>
              <a:rect l="l" t="t" r="r" b="b"/>
              <a:pathLst>
                <a:path w="19893" h="21600" extrusionOk="0">
                  <a:moveTo>
                    <a:pt x="8404" y="0"/>
                  </a:moveTo>
                  <a:cubicBezTo>
                    <a:pt x="2747" y="0"/>
                    <a:pt x="-853" y="4985"/>
                    <a:pt x="175" y="10800"/>
                  </a:cubicBezTo>
                  <a:cubicBezTo>
                    <a:pt x="1204" y="16892"/>
                    <a:pt x="6347" y="21600"/>
                    <a:pt x="11490" y="21600"/>
                  </a:cubicBezTo>
                  <a:cubicBezTo>
                    <a:pt x="17147" y="21600"/>
                    <a:pt x="20747" y="16615"/>
                    <a:pt x="19719" y="10800"/>
                  </a:cubicBezTo>
                  <a:cubicBezTo>
                    <a:pt x="19204" y="4985"/>
                    <a:pt x="14061" y="0"/>
                    <a:pt x="8404" y="0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3771899" y="5410199"/>
              <a:ext cx="22084" cy="43200"/>
            </a:xfrm>
            <a:custGeom>
              <a:avLst/>
              <a:gdLst/>
              <a:ahLst/>
              <a:cxnLst/>
              <a:rect l="l" t="t" r="r" b="b"/>
              <a:pathLst>
                <a:path w="19762" h="21600" extrusionOk="0">
                  <a:moveTo>
                    <a:pt x="8176" y="0"/>
                  </a:moveTo>
                  <a:cubicBezTo>
                    <a:pt x="2491" y="0"/>
                    <a:pt x="-919" y="5082"/>
                    <a:pt x="218" y="10800"/>
                  </a:cubicBezTo>
                  <a:cubicBezTo>
                    <a:pt x="1355" y="17153"/>
                    <a:pt x="5902" y="21600"/>
                    <a:pt x="11586" y="21600"/>
                  </a:cubicBezTo>
                  <a:cubicBezTo>
                    <a:pt x="17271" y="21600"/>
                    <a:pt x="20681" y="16518"/>
                    <a:pt x="19544" y="10800"/>
                  </a:cubicBezTo>
                  <a:cubicBezTo>
                    <a:pt x="18408" y="4447"/>
                    <a:pt x="13860" y="0"/>
                    <a:pt x="8176" y="0"/>
                  </a:cubicBezTo>
                  <a:close/>
                </a:path>
              </a:pathLst>
            </a:custGeom>
            <a:solidFill>
              <a:srgbClr val="FACDB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5003799" y="4889499"/>
              <a:ext cx="252720" cy="29208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71" y="21600"/>
                  </a:moveTo>
                  <a:lnTo>
                    <a:pt x="21491" y="21600"/>
                  </a:lnTo>
                  <a:lnTo>
                    <a:pt x="21600" y="13805"/>
                  </a:lnTo>
                  <a:cubicBezTo>
                    <a:pt x="21600" y="9673"/>
                    <a:pt x="21057" y="5917"/>
                    <a:pt x="17692" y="2817"/>
                  </a:cubicBezTo>
                  <a:lnTo>
                    <a:pt x="14653" y="0"/>
                  </a:lnTo>
                  <a:lnTo>
                    <a:pt x="8575" y="188"/>
                  </a:lnTo>
                  <a:cubicBezTo>
                    <a:pt x="8358" y="282"/>
                    <a:pt x="8141" y="470"/>
                    <a:pt x="7924" y="563"/>
                  </a:cubicBezTo>
                  <a:cubicBezTo>
                    <a:pt x="4667" y="2442"/>
                    <a:pt x="2388" y="5353"/>
                    <a:pt x="1520" y="8734"/>
                  </a:cubicBezTo>
                  <a:cubicBezTo>
                    <a:pt x="868" y="11457"/>
                    <a:pt x="0" y="16059"/>
                    <a:pt x="0" y="21600"/>
                  </a:cubicBezTo>
                  <a:lnTo>
                    <a:pt x="2171" y="21600"/>
                  </a:lnTo>
                  <a:close/>
                </a:path>
              </a:pathLst>
            </a:custGeom>
            <a:solidFill>
              <a:srgbClr val="8A9EAB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5105399" y="4838700"/>
              <a:ext cx="71118" cy="10033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2030"/>
                  </a:moveTo>
                  <a:lnTo>
                    <a:pt x="7714" y="21600"/>
                  </a:lnTo>
                  <a:lnTo>
                    <a:pt x="0" y="12577"/>
                  </a:lnTo>
                  <a:lnTo>
                    <a:pt x="1929" y="3281"/>
                  </a:lnTo>
                  <a:lnTo>
                    <a:pt x="20443" y="0"/>
                  </a:lnTo>
                  <a:close/>
                </a:path>
              </a:pathLst>
            </a:custGeom>
            <a:solidFill>
              <a:srgbClr val="FAC2A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5105400" y="4838699"/>
              <a:ext cx="64746" cy="62474"/>
            </a:xfrm>
            <a:custGeom>
              <a:avLst/>
              <a:gdLst/>
              <a:ahLst/>
              <a:cxnLst/>
              <a:rect l="l" t="t" r="r" b="b"/>
              <a:pathLst>
                <a:path w="21600" h="18004" extrusionOk="0">
                  <a:moveTo>
                    <a:pt x="0" y="5492"/>
                  </a:moveTo>
                  <a:lnTo>
                    <a:pt x="424" y="4393"/>
                  </a:lnTo>
                  <a:lnTo>
                    <a:pt x="20753" y="0"/>
                  </a:lnTo>
                  <a:lnTo>
                    <a:pt x="21600" y="9519"/>
                  </a:lnTo>
                  <a:cubicBezTo>
                    <a:pt x="14400" y="21600"/>
                    <a:pt x="2541" y="21234"/>
                    <a:pt x="0" y="5492"/>
                  </a:cubicBezTo>
                  <a:close/>
                </a:path>
              </a:pathLst>
            </a:custGeom>
            <a:solidFill>
              <a:srgbClr val="D4997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5067300" y="4737099"/>
              <a:ext cx="49136" cy="99036"/>
            </a:xfrm>
            <a:custGeom>
              <a:avLst/>
              <a:gdLst/>
              <a:ahLst/>
              <a:cxnLst/>
              <a:rect l="l" t="t" r="r" b="b"/>
              <a:pathLst>
                <a:path w="19893" h="21600" extrusionOk="0">
                  <a:moveTo>
                    <a:pt x="11490" y="0"/>
                  </a:moveTo>
                  <a:cubicBezTo>
                    <a:pt x="17147" y="0"/>
                    <a:pt x="20747" y="4985"/>
                    <a:pt x="19719" y="10800"/>
                  </a:cubicBezTo>
                  <a:cubicBezTo>
                    <a:pt x="18690" y="16892"/>
                    <a:pt x="13547" y="21600"/>
                    <a:pt x="8404" y="21600"/>
                  </a:cubicBezTo>
                  <a:cubicBezTo>
                    <a:pt x="2747" y="21600"/>
                    <a:pt x="-853" y="16615"/>
                    <a:pt x="175" y="10800"/>
                  </a:cubicBezTo>
                  <a:cubicBezTo>
                    <a:pt x="690" y="4708"/>
                    <a:pt x="5833" y="0"/>
                    <a:pt x="11490" y="0"/>
                  </a:cubicBezTo>
                  <a:close/>
                </a:path>
              </a:pathLst>
            </a:custGeom>
            <a:solidFill>
              <a:srgbClr val="424145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5067299" y="4762499"/>
              <a:ext cx="111439" cy="127738"/>
            </a:xfrm>
            <a:custGeom>
              <a:avLst/>
              <a:gdLst/>
              <a:ahLst/>
              <a:cxnLst/>
              <a:rect l="l" t="t" r="r" b="b"/>
              <a:pathLst>
                <a:path w="15537" h="15298" extrusionOk="0">
                  <a:moveTo>
                    <a:pt x="1363" y="0"/>
                  </a:moveTo>
                  <a:cubicBezTo>
                    <a:pt x="-5542" y="21600"/>
                    <a:pt x="16058" y="19014"/>
                    <a:pt x="15527" y="456"/>
                  </a:cubicBezTo>
                  <a:lnTo>
                    <a:pt x="1363" y="0"/>
                  </a:lnTo>
                  <a:close/>
                </a:path>
              </a:pathLst>
            </a:custGeom>
            <a:solidFill>
              <a:srgbClr val="FACDB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143499" y="5080000"/>
              <a:ext cx="29214" cy="1104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965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5067299" y="4711699"/>
              <a:ext cx="111798" cy="81270"/>
            </a:xfrm>
            <a:custGeom>
              <a:avLst/>
              <a:gdLst/>
              <a:ahLst/>
              <a:cxnLst/>
              <a:rect l="l" t="t" r="r" b="b"/>
              <a:pathLst>
                <a:path w="21366" h="21600" extrusionOk="0">
                  <a:moveTo>
                    <a:pt x="10687" y="21600"/>
                  </a:moveTo>
                  <a:cubicBezTo>
                    <a:pt x="16512" y="21600"/>
                    <a:pt x="21366" y="16538"/>
                    <a:pt x="21366" y="10800"/>
                  </a:cubicBezTo>
                  <a:cubicBezTo>
                    <a:pt x="21366" y="4725"/>
                    <a:pt x="16512" y="0"/>
                    <a:pt x="10687" y="0"/>
                  </a:cubicBezTo>
                  <a:cubicBezTo>
                    <a:pt x="4863" y="0"/>
                    <a:pt x="9" y="5062"/>
                    <a:pt x="9" y="10800"/>
                  </a:cubicBezTo>
                  <a:cubicBezTo>
                    <a:pt x="-234" y="16538"/>
                    <a:pt x="4620" y="21600"/>
                    <a:pt x="10687" y="21600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5156200" y="4749799"/>
              <a:ext cx="49136" cy="99036"/>
            </a:xfrm>
            <a:custGeom>
              <a:avLst/>
              <a:gdLst/>
              <a:ahLst/>
              <a:cxnLst/>
              <a:rect l="l" t="t" r="r" b="b"/>
              <a:pathLst>
                <a:path w="19893" h="21600" extrusionOk="0">
                  <a:moveTo>
                    <a:pt x="11490" y="0"/>
                  </a:moveTo>
                  <a:cubicBezTo>
                    <a:pt x="17147" y="0"/>
                    <a:pt x="20747" y="4985"/>
                    <a:pt x="19719" y="10800"/>
                  </a:cubicBezTo>
                  <a:cubicBezTo>
                    <a:pt x="18690" y="16615"/>
                    <a:pt x="13547" y="21600"/>
                    <a:pt x="8404" y="21600"/>
                  </a:cubicBezTo>
                  <a:cubicBezTo>
                    <a:pt x="2747" y="21600"/>
                    <a:pt x="-853" y="16615"/>
                    <a:pt x="175" y="10800"/>
                  </a:cubicBezTo>
                  <a:cubicBezTo>
                    <a:pt x="690" y="4708"/>
                    <a:pt x="5833" y="0"/>
                    <a:pt x="11490" y="0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5156199" y="4800599"/>
              <a:ext cx="22084" cy="43200"/>
            </a:xfrm>
            <a:custGeom>
              <a:avLst/>
              <a:gdLst/>
              <a:ahLst/>
              <a:cxnLst/>
              <a:rect l="l" t="t" r="r" b="b"/>
              <a:pathLst>
                <a:path w="19762" h="21600" extrusionOk="0">
                  <a:moveTo>
                    <a:pt x="11586" y="0"/>
                  </a:moveTo>
                  <a:cubicBezTo>
                    <a:pt x="17271" y="0"/>
                    <a:pt x="20681" y="5082"/>
                    <a:pt x="19544" y="10800"/>
                  </a:cubicBezTo>
                  <a:cubicBezTo>
                    <a:pt x="18407" y="17153"/>
                    <a:pt x="13860" y="21600"/>
                    <a:pt x="8176" y="21600"/>
                  </a:cubicBezTo>
                  <a:cubicBezTo>
                    <a:pt x="2491" y="21600"/>
                    <a:pt x="-919" y="16518"/>
                    <a:pt x="218" y="10800"/>
                  </a:cubicBezTo>
                  <a:cubicBezTo>
                    <a:pt x="1355" y="5082"/>
                    <a:pt x="5902" y="0"/>
                    <a:pt x="11586" y="0"/>
                  </a:cubicBezTo>
                  <a:close/>
                </a:path>
              </a:pathLst>
            </a:custGeom>
            <a:solidFill>
              <a:srgbClr val="FACDB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5143499" y="5448299"/>
              <a:ext cx="96576" cy="96498"/>
            </a:xfrm>
            <a:custGeom>
              <a:avLst/>
              <a:gdLst/>
              <a:ahLst/>
              <a:cxnLst/>
              <a:rect l="l" t="t" r="r" b="b"/>
              <a:pathLst>
                <a:path w="21331" h="21600" extrusionOk="0">
                  <a:moveTo>
                    <a:pt x="10671" y="21600"/>
                  </a:moveTo>
                  <a:cubicBezTo>
                    <a:pt x="16562" y="21600"/>
                    <a:pt x="21331" y="16768"/>
                    <a:pt x="21331" y="10800"/>
                  </a:cubicBezTo>
                  <a:cubicBezTo>
                    <a:pt x="21331" y="4832"/>
                    <a:pt x="16562" y="0"/>
                    <a:pt x="10671" y="0"/>
                  </a:cubicBezTo>
                  <a:cubicBezTo>
                    <a:pt x="4780" y="0"/>
                    <a:pt x="12" y="4832"/>
                    <a:pt x="12" y="10800"/>
                  </a:cubicBezTo>
                  <a:cubicBezTo>
                    <a:pt x="-269" y="16768"/>
                    <a:pt x="4500" y="21600"/>
                    <a:pt x="10671" y="21600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4991100" y="5486399"/>
              <a:ext cx="261630" cy="30736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1678" y="13745"/>
                  </a:lnTo>
                  <a:cubicBezTo>
                    <a:pt x="2621" y="9104"/>
                    <a:pt x="5348" y="5355"/>
                    <a:pt x="9751" y="2499"/>
                  </a:cubicBezTo>
                  <a:lnTo>
                    <a:pt x="13526" y="0"/>
                  </a:lnTo>
                  <a:lnTo>
                    <a:pt x="16357" y="2231"/>
                  </a:lnTo>
                  <a:cubicBezTo>
                    <a:pt x="19817" y="4998"/>
                    <a:pt x="21600" y="8479"/>
                    <a:pt x="21600" y="12585"/>
                  </a:cubicBezTo>
                  <a:lnTo>
                    <a:pt x="21495" y="21511"/>
                  </a:lnTo>
                  <a:lnTo>
                    <a:pt x="0" y="21511"/>
                  </a:lnTo>
                  <a:close/>
                </a:path>
              </a:pathLst>
            </a:custGeom>
            <a:solidFill>
              <a:srgbClr val="FDD99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5130800" y="5448300"/>
              <a:ext cx="54594" cy="901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2473"/>
                  </a:moveTo>
                  <a:lnTo>
                    <a:pt x="3014" y="21600"/>
                  </a:lnTo>
                  <a:lnTo>
                    <a:pt x="21600" y="13082"/>
                  </a:lnTo>
                  <a:lnTo>
                    <a:pt x="19591" y="0"/>
                  </a:lnTo>
                  <a:lnTo>
                    <a:pt x="3014" y="304"/>
                  </a:lnTo>
                  <a:close/>
                </a:path>
              </a:pathLst>
            </a:custGeom>
            <a:solidFill>
              <a:srgbClr val="FAC2A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5130800" y="5448300"/>
              <a:ext cx="52056" cy="46749"/>
            </a:xfrm>
            <a:custGeom>
              <a:avLst/>
              <a:gdLst/>
              <a:ahLst/>
              <a:cxnLst/>
              <a:rect l="l" t="t" r="r" b="b"/>
              <a:pathLst>
                <a:path w="21600" h="19872" extrusionOk="0">
                  <a:moveTo>
                    <a:pt x="21600" y="14040"/>
                  </a:moveTo>
                  <a:lnTo>
                    <a:pt x="20020" y="0"/>
                  </a:lnTo>
                  <a:lnTo>
                    <a:pt x="2634" y="1080"/>
                  </a:lnTo>
                  <a:lnTo>
                    <a:pt x="0" y="17280"/>
                  </a:lnTo>
                  <a:cubicBezTo>
                    <a:pt x="6322" y="21600"/>
                    <a:pt x="14751" y="20520"/>
                    <a:pt x="21600" y="14040"/>
                  </a:cubicBezTo>
                  <a:close/>
                </a:path>
              </a:pathLst>
            </a:custGeom>
            <a:solidFill>
              <a:srgbClr val="D4997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5168899" y="5702299"/>
              <a:ext cx="21600" cy="888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19059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080000" y="5359400"/>
              <a:ext cx="76194" cy="7619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21600"/>
                  </a:moveTo>
                  <a:cubicBezTo>
                    <a:pt x="16920" y="21600"/>
                    <a:pt x="21600" y="16560"/>
                    <a:pt x="21600" y="10800"/>
                  </a:cubicBezTo>
                  <a:cubicBezTo>
                    <a:pt x="21600" y="4680"/>
                    <a:pt x="16560" y="0"/>
                    <a:pt x="10800" y="0"/>
                  </a:cubicBezTo>
                  <a:cubicBezTo>
                    <a:pt x="5040" y="0"/>
                    <a:pt x="0" y="5040"/>
                    <a:pt x="0" y="10800"/>
                  </a:cubicBezTo>
                  <a:cubicBezTo>
                    <a:pt x="0" y="16920"/>
                    <a:pt x="4680" y="21600"/>
                    <a:pt x="10800" y="21600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092699" y="5372100"/>
              <a:ext cx="104257" cy="119623"/>
            </a:xfrm>
            <a:custGeom>
              <a:avLst/>
              <a:gdLst/>
              <a:ahLst/>
              <a:cxnLst/>
              <a:rect l="l" t="t" r="r" b="b"/>
              <a:pathLst>
                <a:path w="15555" h="15297" extrusionOk="0">
                  <a:moveTo>
                    <a:pt x="1333" y="0"/>
                  </a:moveTo>
                  <a:cubicBezTo>
                    <a:pt x="-5488" y="21600"/>
                    <a:pt x="16112" y="19002"/>
                    <a:pt x="15544" y="487"/>
                  </a:cubicBezTo>
                  <a:lnTo>
                    <a:pt x="1333" y="0"/>
                  </a:lnTo>
                  <a:close/>
                </a:path>
              </a:pathLst>
            </a:custGeom>
            <a:solidFill>
              <a:srgbClr val="FACDB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5105400" y="5321300"/>
              <a:ext cx="111780" cy="111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21600"/>
                  </a:moveTo>
                  <a:cubicBezTo>
                    <a:pt x="16691" y="21600"/>
                    <a:pt x="21600" y="16691"/>
                    <a:pt x="21600" y="10800"/>
                  </a:cubicBezTo>
                  <a:cubicBezTo>
                    <a:pt x="21600" y="4909"/>
                    <a:pt x="16691" y="0"/>
                    <a:pt x="10800" y="0"/>
                  </a:cubicBezTo>
                  <a:cubicBezTo>
                    <a:pt x="4909" y="0"/>
                    <a:pt x="0" y="4909"/>
                    <a:pt x="0" y="10800"/>
                  </a:cubicBezTo>
                  <a:cubicBezTo>
                    <a:pt x="245" y="16691"/>
                    <a:pt x="4909" y="21600"/>
                    <a:pt x="10800" y="21600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5156200" y="5384800"/>
              <a:ext cx="101574" cy="10157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21600"/>
                  </a:moveTo>
                  <a:cubicBezTo>
                    <a:pt x="16740" y="21600"/>
                    <a:pt x="21600" y="16740"/>
                    <a:pt x="21600" y="10800"/>
                  </a:cubicBezTo>
                  <a:cubicBezTo>
                    <a:pt x="21600" y="4860"/>
                    <a:pt x="16740" y="0"/>
                    <a:pt x="10800" y="0"/>
                  </a:cubicBezTo>
                  <a:cubicBezTo>
                    <a:pt x="4860" y="0"/>
                    <a:pt x="0" y="4860"/>
                    <a:pt x="0" y="10800"/>
                  </a:cubicBezTo>
                  <a:cubicBezTo>
                    <a:pt x="0" y="16740"/>
                    <a:pt x="4860" y="21600"/>
                    <a:pt x="10800" y="21600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3695699" y="4851399"/>
              <a:ext cx="96498" cy="9649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21600"/>
                  </a:moveTo>
                  <a:cubicBezTo>
                    <a:pt x="4832" y="21600"/>
                    <a:pt x="0" y="16768"/>
                    <a:pt x="0" y="10800"/>
                  </a:cubicBezTo>
                  <a:cubicBezTo>
                    <a:pt x="0" y="4832"/>
                    <a:pt x="4832" y="0"/>
                    <a:pt x="10800" y="0"/>
                  </a:cubicBezTo>
                  <a:cubicBezTo>
                    <a:pt x="16768" y="0"/>
                    <a:pt x="21600" y="4832"/>
                    <a:pt x="21600" y="10800"/>
                  </a:cubicBezTo>
                  <a:cubicBezTo>
                    <a:pt x="21600" y="16484"/>
                    <a:pt x="16768" y="21600"/>
                    <a:pt x="10800" y="21600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3683000" y="4876799"/>
              <a:ext cx="261630" cy="30736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19922" y="13745"/>
                  </a:lnTo>
                  <a:cubicBezTo>
                    <a:pt x="18979" y="9104"/>
                    <a:pt x="16252" y="5355"/>
                    <a:pt x="11849" y="2499"/>
                  </a:cubicBezTo>
                  <a:lnTo>
                    <a:pt x="8074" y="0"/>
                  </a:lnTo>
                  <a:lnTo>
                    <a:pt x="5243" y="2231"/>
                  </a:lnTo>
                  <a:cubicBezTo>
                    <a:pt x="1783" y="4998"/>
                    <a:pt x="0" y="8479"/>
                    <a:pt x="0" y="12585"/>
                  </a:cubicBezTo>
                  <a:lnTo>
                    <a:pt x="105" y="21511"/>
                  </a:lnTo>
                  <a:lnTo>
                    <a:pt x="21600" y="21511"/>
                  </a:ln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3746500" y="4851400"/>
              <a:ext cx="55890" cy="901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2777"/>
                  </a:moveTo>
                  <a:lnTo>
                    <a:pt x="18164" y="21600"/>
                  </a:lnTo>
                  <a:lnTo>
                    <a:pt x="0" y="13386"/>
                  </a:lnTo>
                  <a:lnTo>
                    <a:pt x="2455" y="0"/>
                  </a:lnTo>
                  <a:lnTo>
                    <a:pt x="18164" y="608"/>
                  </a:lnTo>
                  <a:close/>
                </a:path>
              </a:pathLst>
            </a:custGeom>
            <a:solidFill>
              <a:srgbClr val="FAC2A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3759200" y="4851399"/>
              <a:ext cx="52056" cy="46749"/>
            </a:xfrm>
            <a:custGeom>
              <a:avLst/>
              <a:gdLst/>
              <a:ahLst/>
              <a:cxnLst/>
              <a:rect l="l" t="t" r="r" b="b"/>
              <a:pathLst>
                <a:path w="21600" h="19872" extrusionOk="0">
                  <a:moveTo>
                    <a:pt x="0" y="14040"/>
                  </a:moveTo>
                  <a:lnTo>
                    <a:pt x="1580" y="0"/>
                  </a:lnTo>
                  <a:lnTo>
                    <a:pt x="18966" y="1080"/>
                  </a:lnTo>
                  <a:lnTo>
                    <a:pt x="21600" y="17280"/>
                  </a:lnTo>
                  <a:cubicBezTo>
                    <a:pt x="15278" y="21600"/>
                    <a:pt x="7376" y="20520"/>
                    <a:pt x="0" y="14040"/>
                  </a:cubicBezTo>
                  <a:close/>
                </a:path>
              </a:pathLst>
            </a:custGeom>
            <a:solidFill>
              <a:srgbClr val="D4997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3733799" y="5105399"/>
              <a:ext cx="21600" cy="888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381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3784600" y="4749800"/>
              <a:ext cx="76285" cy="76194"/>
            </a:xfrm>
            <a:custGeom>
              <a:avLst/>
              <a:gdLst/>
              <a:ahLst/>
              <a:cxnLst/>
              <a:rect l="l" t="t" r="r" b="b"/>
              <a:pathLst>
                <a:path w="21264" h="21600" extrusionOk="0">
                  <a:moveTo>
                    <a:pt x="10623" y="21600"/>
                  </a:moveTo>
                  <a:cubicBezTo>
                    <a:pt x="4603" y="21600"/>
                    <a:pt x="0" y="16560"/>
                    <a:pt x="0" y="10800"/>
                  </a:cubicBezTo>
                  <a:cubicBezTo>
                    <a:pt x="0" y="4680"/>
                    <a:pt x="4957" y="0"/>
                    <a:pt x="10623" y="0"/>
                  </a:cubicBezTo>
                  <a:cubicBezTo>
                    <a:pt x="16643" y="0"/>
                    <a:pt x="21246" y="5040"/>
                    <a:pt x="21246" y="10800"/>
                  </a:cubicBezTo>
                  <a:cubicBezTo>
                    <a:pt x="21600" y="16560"/>
                    <a:pt x="16643" y="21600"/>
                    <a:pt x="10623" y="21600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733800" y="4775200"/>
              <a:ext cx="104257" cy="119623"/>
            </a:xfrm>
            <a:custGeom>
              <a:avLst/>
              <a:gdLst/>
              <a:ahLst/>
              <a:cxnLst/>
              <a:rect l="l" t="t" r="r" b="b"/>
              <a:pathLst>
                <a:path w="15555" h="15297" extrusionOk="0">
                  <a:moveTo>
                    <a:pt x="14222" y="0"/>
                  </a:moveTo>
                  <a:cubicBezTo>
                    <a:pt x="21043" y="21600"/>
                    <a:pt x="-557" y="19002"/>
                    <a:pt x="11" y="487"/>
                  </a:cubicBezTo>
                  <a:lnTo>
                    <a:pt x="14222" y="0"/>
                  </a:lnTo>
                  <a:close/>
                </a:path>
              </a:pathLst>
            </a:custGeom>
            <a:solidFill>
              <a:srgbClr val="FACDB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3721100" y="4724400"/>
              <a:ext cx="111780" cy="111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21600"/>
                  </a:moveTo>
                  <a:cubicBezTo>
                    <a:pt x="4909" y="21600"/>
                    <a:pt x="0" y="16691"/>
                    <a:pt x="0" y="10800"/>
                  </a:cubicBezTo>
                  <a:cubicBezTo>
                    <a:pt x="0" y="4909"/>
                    <a:pt x="4909" y="0"/>
                    <a:pt x="10800" y="0"/>
                  </a:cubicBezTo>
                  <a:cubicBezTo>
                    <a:pt x="16691" y="0"/>
                    <a:pt x="21600" y="4909"/>
                    <a:pt x="21600" y="10800"/>
                  </a:cubicBezTo>
                  <a:cubicBezTo>
                    <a:pt x="21600" y="16691"/>
                    <a:pt x="16691" y="21600"/>
                    <a:pt x="10800" y="21600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3683000" y="4787900"/>
              <a:ext cx="101574" cy="10157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419600" y="4940300"/>
              <a:ext cx="184140" cy="8002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131" y="0"/>
                  </a:moveTo>
                  <a:cubicBezTo>
                    <a:pt x="16386" y="0"/>
                    <a:pt x="15790" y="343"/>
                    <a:pt x="15195" y="1029"/>
                  </a:cubicBezTo>
                  <a:cubicBezTo>
                    <a:pt x="15195" y="1029"/>
                    <a:pt x="15046" y="1029"/>
                    <a:pt x="15046" y="1371"/>
                  </a:cubicBezTo>
                  <a:cubicBezTo>
                    <a:pt x="15046" y="1371"/>
                    <a:pt x="14897" y="1371"/>
                    <a:pt x="14897" y="1714"/>
                  </a:cubicBezTo>
                  <a:cubicBezTo>
                    <a:pt x="14897" y="1714"/>
                    <a:pt x="14748" y="1714"/>
                    <a:pt x="14748" y="2057"/>
                  </a:cubicBezTo>
                  <a:cubicBezTo>
                    <a:pt x="14748" y="2057"/>
                    <a:pt x="14599" y="2057"/>
                    <a:pt x="14599" y="2400"/>
                  </a:cubicBezTo>
                  <a:cubicBezTo>
                    <a:pt x="14301" y="2743"/>
                    <a:pt x="14003" y="3429"/>
                    <a:pt x="13705" y="4114"/>
                  </a:cubicBezTo>
                  <a:cubicBezTo>
                    <a:pt x="13705" y="4114"/>
                    <a:pt x="13705" y="4114"/>
                    <a:pt x="13705" y="4114"/>
                  </a:cubicBezTo>
                  <a:cubicBezTo>
                    <a:pt x="13705" y="4114"/>
                    <a:pt x="13556" y="4457"/>
                    <a:pt x="13556" y="4457"/>
                  </a:cubicBezTo>
                  <a:cubicBezTo>
                    <a:pt x="13258" y="5143"/>
                    <a:pt x="12513" y="6857"/>
                    <a:pt x="10725" y="6857"/>
                  </a:cubicBezTo>
                  <a:cubicBezTo>
                    <a:pt x="9087" y="6857"/>
                    <a:pt x="8342" y="5486"/>
                    <a:pt x="8044" y="4457"/>
                  </a:cubicBezTo>
                  <a:cubicBezTo>
                    <a:pt x="8044" y="4457"/>
                    <a:pt x="7895" y="4114"/>
                    <a:pt x="7895" y="4114"/>
                  </a:cubicBezTo>
                  <a:cubicBezTo>
                    <a:pt x="7001" y="1714"/>
                    <a:pt x="5810" y="343"/>
                    <a:pt x="4469" y="343"/>
                  </a:cubicBezTo>
                  <a:cubicBezTo>
                    <a:pt x="3724" y="343"/>
                    <a:pt x="3128" y="686"/>
                    <a:pt x="2532" y="1371"/>
                  </a:cubicBezTo>
                  <a:cubicBezTo>
                    <a:pt x="2532" y="1371"/>
                    <a:pt x="2383" y="1371"/>
                    <a:pt x="2383" y="1714"/>
                  </a:cubicBezTo>
                  <a:cubicBezTo>
                    <a:pt x="2383" y="1714"/>
                    <a:pt x="2234" y="1714"/>
                    <a:pt x="2234" y="2057"/>
                  </a:cubicBezTo>
                  <a:cubicBezTo>
                    <a:pt x="2234" y="2057"/>
                    <a:pt x="2086" y="2057"/>
                    <a:pt x="2086" y="2400"/>
                  </a:cubicBezTo>
                  <a:cubicBezTo>
                    <a:pt x="2086" y="2400"/>
                    <a:pt x="1937" y="2400"/>
                    <a:pt x="1937" y="2743"/>
                  </a:cubicBezTo>
                  <a:cubicBezTo>
                    <a:pt x="745" y="4800"/>
                    <a:pt x="0" y="7886"/>
                    <a:pt x="0" y="11314"/>
                  </a:cubicBezTo>
                  <a:cubicBezTo>
                    <a:pt x="0" y="16800"/>
                    <a:pt x="1937" y="21600"/>
                    <a:pt x="4469" y="21600"/>
                  </a:cubicBezTo>
                  <a:cubicBezTo>
                    <a:pt x="5214" y="21600"/>
                    <a:pt x="5810" y="21257"/>
                    <a:pt x="6405" y="20571"/>
                  </a:cubicBezTo>
                  <a:cubicBezTo>
                    <a:pt x="6405" y="20571"/>
                    <a:pt x="6554" y="20571"/>
                    <a:pt x="6554" y="20229"/>
                  </a:cubicBezTo>
                  <a:cubicBezTo>
                    <a:pt x="6554" y="20229"/>
                    <a:pt x="6703" y="20229"/>
                    <a:pt x="6703" y="19886"/>
                  </a:cubicBezTo>
                  <a:cubicBezTo>
                    <a:pt x="6703" y="19886"/>
                    <a:pt x="6852" y="19886"/>
                    <a:pt x="6852" y="19543"/>
                  </a:cubicBezTo>
                  <a:cubicBezTo>
                    <a:pt x="6852" y="19543"/>
                    <a:pt x="7001" y="19543"/>
                    <a:pt x="7001" y="19200"/>
                  </a:cubicBezTo>
                  <a:cubicBezTo>
                    <a:pt x="7299" y="18857"/>
                    <a:pt x="7597" y="18171"/>
                    <a:pt x="7895" y="17486"/>
                  </a:cubicBezTo>
                  <a:cubicBezTo>
                    <a:pt x="7895" y="17486"/>
                    <a:pt x="7895" y="17486"/>
                    <a:pt x="7895" y="17486"/>
                  </a:cubicBezTo>
                  <a:cubicBezTo>
                    <a:pt x="7895" y="17486"/>
                    <a:pt x="8044" y="17143"/>
                    <a:pt x="8044" y="17143"/>
                  </a:cubicBezTo>
                  <a:cubicBezTo>
                    <a:pt x="8342" y="16457"/>
                    <a:pt x="9087" y="14743"/>
                    <a:pt x="10875" y="14743"/>
                  </a:cubicBezTo>
                  <a:cubicBezTo>
                    <a:pt x="12513" y="14743"/>
                    <a:pt x="13258" y="16457"/>
                    <a:pt x="13556" y="17143"/>
                  </a:cubicBezTo>
                  <a:cubicBezTo>
                    <a:pt x="13556" y="17143"/>
                    <a:pt x="13705" y="17486"/>
                    <a:pt x="13705" y="17486"/>
                  </a:cubicBezTo>
                  <a:cubicBezTo>
                    <a:pt x="14599" y="19886"/>
                    <a:pt x="15790" y="21257"/>
                    <a:pt x="17131" y="21257"/>
                  </a:cubicBezTo>
                  <a:cubicBezTo>
                    <a:pt x="17876" y="21257"/>
                    <a:pt x="18472" y="20914"/>
                    <a:pt x="19068" y="20229"/>
                  </a:cubicBezTo>
                  <a:cubicBezTo>
                    <a:pt x="19068" y="20229"/>
                    <a:pt x="19217" y="20229"/>
                    <a:pt x="19217" y="19886"/>
                  </a:cubicBezTo>
                  <a:cubicBezTo>
                    <a:pt x="19217" y="19886"/>
                    <a:pt x="19366" y="19886"/>
                    <a:pt x="19366" y="19543"/>
                  </a:cubicBezTo>
                  <a:cubicBezTo>
                    <a:pt x="19366" y="19543"/>
                    <a:pt x="19514" y="19543"/>
                    <a:pt x="19514" y="19200"/>
                  </a:cubicBezTo>
                  <a:cubicBezTo>
                    <a:pt x="19514" y="19200"/>
                    <a:pt x="19663" y="19200"/>
                    <a:pt x="19663" y="18857"/>
                  </a:cubicBezTo>
                  <a:cubicBezTo>
                    <a:pt x="20855" y="16800"/>
                    <a:pt x="21600" y="13714"/>
                    <a:pt x="21600" y="10286"/>
                  </a:cubicBezTo>
                  <a:cubicBezTo>
                    <a:pt x="21600" y="4800"/>
                    <a:pt x="19663" y="0"/>
                    <a:pt x="17131" y="0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597400" y="5118100"/>
              <a:ext cx="80028" cy="184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7131"/>
                  </a:moveTo>
                  <a:cubicBezTo>
                    <a:pt x="21600" y="16386"/>
                    <a:pt x="21257" y="15790"/>
                    <a:pt x="20571" y="15195"/>
                  </a:cubicBezTo>
                  <a:cubicBezTo>
                    <a:pt x="20571" y="15195"/>
                    <a:pt x="20571" y="15046"/>
                    <a:pt x="20229" y="15046"/>
                  </a:cubicBezTo>
                  <a:cubicBezTo>
                    <a:pt x="20229" y="15046"/>
                    <a:pt x="20229" y="14897"/>
                    <a:pt x="19886" y="14897"/>
                  </a:cubicBezTo>
                  <a:cubicBezTo>
                    <a:pt x="19886" y="14897"/>
                    <a:pt x="19886" y="14748"/>
                    <a:pt x="19543" y="14748"/>
                  </a:cubicBezTo>
                  <a:cubicBezTo>
                    <a:pt x="19543" y="14748"/>
                    <a:pt x="19543" y="14599"/>
                    <a:pt x="19200" y="14599"/>
                  </a:cubicBezTo>
                  <a:cubicBezTo>
                    <a:pt x="18857" y="14301"/>
                    <a:pt x="18171" y="14003"/>
                    <a:pt x="17486" y="13705"/>
                  </a:cubicBezTo>
                  <a:cubicBezTo>
                    <a:pt x="17486" y="13705"/>
                    <a:pt x="17486" y="13705"/>
                    <a:pt x="17486" y="13705"/>
                  </a:cubicBezTo>
                  <a:cubicBezTo>
                    <a:pt x="17486" y="13705"/>
                    <a:pt x="17143" y="13556"/>
                    <a:pt x="17143" y="13556"/>
                  </a:cubicBezTo>
                  <a:cubicBezTo>
                    <a:pt x="16457" y="13258"/>
                    <a:pt x="14743" y="12513"/>
                    <a:pt x="14743" y="10725"/>
                  </a:cubicBezTo>
                  <a:cubicBezTo>
                    <a:pt x="14743" y="9087"/>
                    <a:pt x="16114" y="8342"/>
                    <a:pt x="17143" y="8044"/>
                  </a:cubicBezTo>
                  <a:cubicBezTo>
                    <a:pt x="17143" y="8044"/>
                    <a:pt x="17486" y="7895"/>
                    <a:pt x="17486" y="7895"/>
                  </a:cubicBezTo>
                  <a:cubicBezTo>
                    <a:pt x="19886" y="7001"/>
                    <a:pt x="21257" y="5810"/>
                    <a:pt x="21257" y="4469"/>
                  </a:cubicBezTo>
                  <a:cubicBezTo>
                    <a:pt x="21257" y="3724"/>
                    <a:pt x="20914" y="3128"/>
                    <a:pt x="20229" y="2532"/>
                  </a:cubicBezTo>
                  <a:cubicBezTo>
                    <a:pt x="20229" y="2532"/>
                    <a:pt x="20229" y="2383"/>
                    <a:pt x="19886" y="2383"/>
                  </a:cubicBezTo>
                  <a:cubicBezTo>
                    <a:pt x="19886" y="2383"/>
                    <a:pt x="19886" y="2234"/>
                    <a:pt x="19543" y="2234"/>
                  </a:cubicBezTo>
                  <a:cubicBezTo>
                    <a:pt x="19543" y="2234"/>
                    <a:pt x="19543" y="2086"/>
                    <a:pt x="19200" y="2086"/>
                  </a:cubicBezTo>
                  <a:cubicBezTo>
                    <a:pt x="19200" y="2086"/>
                    <a:pt x="19200" y="1937"/>
                    <a:pt x="18857" y="1937"/>
                  </a:cubicBezTo>
                  <a:cubicBezTo>
                    <a:pt x="16800" y="745"/>
                    <a:pt x="13714" y="0"/>
                    <a:pt x="10286" y="0"/>
                  </a:cubicBezTo>
                  <a:cubicBezTo>
                    <a:pt x="4800" y="0"/>
                    <a:pt x="0" y="1937"/>
                    <a:pt x="0" y="4469"/>
                  </a:cubicBezTo>
                  <a:cubicBezTo>
                    <a:pt x="0" y="5214"/>
                    <a:pt x="343" y="5810"/>
                    <a:pt x="1029" y="6405"/>
                  </a:cubicBezTo>
                  <a:cubicBezTo>
                    <a:pt x="1029" y="6405"/>
                    <a:pt x="1029" y="6554"/>
                    <a:pt x="1371" y="6554"/>
                  </a:cubicBezTo>
                  <a:cubicBezTo>
                    <a:pt x="1371" y="6554"/>
                    <a:pt x="1371" y="6703"/>
                    <a:pt x="1714" y="6703"/>
                  </a:cubicBezTo>
                  <a:cubicBezTo>
                    <a:pt x="1714" y="6703"/>
                    <a:pt x="1714" y="6852"/>
                    <a:pt x="2057" y="6852"/>
                  </a:cubicBezTo>
                  <a:cubicBezTo>
                    <a:pt x="2057" y="6852"/>
                    <a:pt x="2057" y="7001"/>
                    <a:pt x="2400" y="7001"/>
                  </a:cubicBezTo>
                  <a:cubicBezTo>
                    <a:pt x="2743" y="7299"/>
                    <a:pt x="3429" y="7597"/>
                    <a:pt x="4114" y="7895"/>
                  </a:cubicBezTo>
                  <a:cubicBezTo>
                    <a:pt x="4114" y="7895"/>
                    <a:pt x="4114" y="7895"/>
                    <a:pt x="4114" y="7895"/>
                  </a:cubicBezTo>
                  <a:cubicBezTo>
                    <a:pt x="4114" y="7895"/>
                    <a:pt x="4457" y="8044"/>
                    <a:pt x="4457" y="8044"/>
                  </a:cubicBezTo>
                  <a:cubicBezTo>
                    <a:pt x="5143" y="8342"/>
                    <a:pt x="6857" y="9087"/>
                    <a:pt x="6857" y="10875"/>
                  </a:cubicBezTo>
                  <a:cubicBezTo>
                    <a:pt x="6857" y="12513"/>
                    <a:pt x="5143" y="13258"/>
                    <a:pt x="4457" y="13556"/>
                  </a:cubicBezTo>
                  <a:cubicBezTo>
                    <a:pt x="4457" y="13556"/>
                    <a:pt x="4114" y="13705"/>
                    <a:pt x="4114" y="13705"/>
                  </a:cubicBezTo>
                  <a:cubicBezTo>
                    <a:pt x="1714" y="14599"/>
                    <a:pt x="343" y="15790"/>
                    <a:pt x="343" y="17131"/>
                  </a:cubicBezTo>
                  <a:cubicBezTo>
                    <a:pt x="343" y="17876"/>
                    <a:pt x="686" y="18472"/>
                    <a:pt x="1371" y="19068"/>
                  </a:cubicBezTo>
                  <a:cubicBezTo>
                    <a:pt x="1371" y="19068"/>
                    <a:pt x="1371" y="19217"/>
                    <a:pt x="1714" y="19217"/>
                  </a:cubicBezTo>
                  <a:cubicBezTo>
                    <a:pt x="1714" y="19217"/>
                    <a:pt x="1714" y="19366"/>
                    <a:pt x="2057" y="19366"/>
                  </a:cubicBezTo>
                  <a:cubicBezTo>
                    <a:pt x="2057" y="19366"/>
                    <a:pt x="2057" y="19514"/>
                    <a:pt x="2400" y="19514"/>
                  </a:cubicBezTo>
                  <a:cubicBezTo>
                    <a:pt x="2400" y="19514"/>
                    <a:pt x="2400" y="19663"/>
                    <a:pt x="2743" y="19663"/>
                  </a:cubicBezTo>
                  <a:cubicBezTo>
                    <a:pt x="4800" y="20855"/>
                    <a:pt x="7886" y="21600"/>
                    <a:pt x="11314" y="21600"/>
                  </a:cubicBezTo>
                  <a:cubicBezTo>
                    <a:pt x="17143" y="21600"/>
                    <a:pt x="21600" y="19514"/>
                    <a:pt x="21600" y="17131"/>
                  </a:cubicBezTo>
                  <a:close/>
                </a:path>
              </a:pathLst>
            </a:custGeom>
            <a:solidFill>
              <a:srgbClr val="8A9EAB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4419600" y="5334000"/>
              <a:ext cx="184140" cy="8002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4469" y="21600"/>
                  </a:moveTo>
                  <a:cubicBezTo>
                    <a:pt x="5214" y="21600"/>
                    <a:pt x="5810" y="21257"/>
                    <a:pt x="6405" y="20571"/>
                  </a:cubicBezTo>
                  <a:cubicBezTo>
                    <a:pt x="6405" y="20571"/>
                    <a:pt x="6554" y="20571"/>
                    <a:pt x="6554" y="20229"/>
                  </a:cubicBezTo>
                  <a:cubicBezTo>
                    <a:pt x="6554" y="20229"/>
                    <a:pt x="6703" y="20229"/>
                    <a:pt x="6703" y="19886"/>
                  </a:cubicBezTo>
                  <a:cubicBezTo>
                    <a:pt x="6703" y="19886"/>
                    <a:pt x="6852" y="19886"/>
                    <a:pt x="6852" y="19543"/>
                  </a:cubicBezTo>
                  <a:cubicBezTo>
                    <a:pt x="6852" y="19543"/>
                    <a:pt x="7001" y="19543"/>
                    <a:pt x="7001" y="19200"/>
                  </a:cubicBezTo>
                  <a:cubicBezTo>
                    <a:pt x="7299" y="18857"/>
                    <a:pt x="7597" y="18171"/>
                    <a:pt x="7895" y="17486"/>
                  </a:cubicBezTo>
                  <a:cubicBezTo>
                    <a:pt x="7895" y="17486"/>
                    <a:pt x="7895" y="17486"/>
                    <a:pt x="7895" y="17486"/>
                  </a:cubicBezTo>
                  <a:cubicBezTo>
                    <a:pt x="7895" y="17486"/>
                    <a:pt x="8044" y="17143"/>
                    <a:pt x="8044" y="17143"/>
                  </a:cubicBezTo>
                  <a:cubicBezTo>
                    <a:pt x="8342" y="16457"/>
                    <a:pt x="9087" y="14743"/>
                    <a:pt x="10875" y="14743"/>
                  </a:cubicBezTo>
                  <a:cubicBezTo>
                    <a:pt x="12513" y="14743"/>
                    <a:pt x="13258" y="16114"/>
                    <a:pt x="13556" y="17143"/>
                  </a:cubicBezTo>
                  <a:cubicBezTo>
                    <a:pt x="13556" y="17143"/>
                    <a:pt x="13705" y="17486"/>
                    <a:pt x="13705" y="17486"/>
                  </a:cubicBezTo>
                  <a:cubicBezTo>
                    <a:pt x="14599" y="19886"/>
                    <a:pt x="15790" y="21257"/>
                    <a:pt x="17131" y="21257"/>
                  </a:cubicBezTo>
                  <a:cubicBezTo>
                    <a:pt x="17876" y="21257"/>
                    <a:pt x="18472" y="20914"/>
                    <a:pt x="19068" y="20229"/>
                  </a:cubicBezTo>
                  <a:cubicBezTo>
                    <a:pt x="19068" y="20229"/>
                    <a:pt x="19217" y="20229"/>
                    <a:pt x="19217" y="19886"/>
                  </a:cubicBezTo>
                  <a:cubicBezTo>
                    <a:pt x="19217" y="19886"/>
                    <a:pt x="19366" y="19886"/>
                    <a:pt x="19366" y="19543"/>
                  </a:cubicBezTo>
                  <a:cubicBezTo>
                    <a:pt x="19366" y="19543"/>
                    <a:pt x="19514" y="19543"/>
                    <a:pt x="19514" y="19200"/>
                  </a:cubicBezTo>
                  <a:cubicBezTo>
                    <a:pt x="19514" y="19200"/>
                    <a:pt x="19663" y="19200"/>
                    <a:pt x="19663" y="18857"/>
                  </a:cubicBezTo>
                  <a:cubicBezTo>
                    <a:pt x="20855" y="16800"/>
                    <a:pt x="21600" y="13714"/>
                    <a:pt x="21600" y="10286"/>
                  </a:cubicBezTo>
                  <a:cubicBezTo>
                    <a:pt x="21600" y="4800"/>
                    <a:pt x="19663" y="0"/>
                    <a:pt x="17131" y="0"/>
                  </a:cubicBezTo>
                  <a:cubicBezTo>
                    <a:pt x="16386" y="0"/>
                    <a:pt x="15790" y="343"/>
                    <a:pt x="15195" y="1029"/>
                  </a:cubicBezTo>
                  <a:cubicBezTo>
                    <a:pt x="15195" y="1029"/>
                    <a:pt x="15046" y="1029"/>
                    <a:pt x="15046" y="1371"/>
                  </a:cubicBezTo>
                  <a:cubicBezTo>
                    <a:pt x="15046" y="1371"/>
                    <a:pt x="14897" y="1371"/>
                    <a:pt x="14897" y="1714"/>
                  </a:cubicBezTo>
                  <a:cubicBezTo>
                    <a:pt x="14897" y="1714"/>
                    <a:pt x="14748" y="1714"/>
                    <a:pt x="14748" y="2057"/>
                  </a:cubicBezTo>
                  <a:cubicBezTo>
                    <a:pt x="14748" y="2057"/>
                    <a:pt x="14599" y="2057"/>
                    <a:pt x="14599" y="2400"/>
                  </a:cubicBezTo>
                  <a:cubicBezTo>
                    <a:pt x="14301" y="2743"/>
                    <a:pt x="14003" y="3429"/>
                    <a:pt x="13705" y="4114"/>
                  </a:cubicBezTo>
                  <a:cubicBezTo>
                    <a:pt x="13705" y="4114"/>
                    <a:pt x="13705" y="4114"/>
                    <a:pt x="13705" y="4114"/>
                  </a:cubicBezTo>
                  <a:cubicBezTo>
                    <a:pt x="13705" y="4114"/>
                    <a:pt x="13556" y="4457"/>
                    <a:pt x="13556" y="4457"/>
                  </a:cubicBezTo>
                  <a:cubicBezTo>
                    <a:pt x="13258" y="5143"/>
                    <a:pt x="12513" y="6857"/>
                    <a:pt x="10725" y="6857"/>
                  </a:cubicBezTo>
                  <a:cubicBezTo>
                    <a:pt x="9087" y="6857"/>
                    <a:pt x="8342" y="5143"/>
                    <a:pt x="8044" y="4457"/>
                  </a:cubicBezTo>
                  <a:cubicBezTo>
                    <a:pt x="8044" y="4457"/>
                    <a:pt x="7895" y="4114"/>
                    <a:pt x="7895" y="4114"/>
                  </a:cubicBezTo>
                  <a:cubicBezTo>
                    <a:pt x="7001" y="1714"/>
                    <a:pt x="5810" y="343"/>
                    <a:pt x="4469" y="343"/>
                  </a:cubicBezTo>
                  <a:cubicBezTo>
                    <a:pt x="3724" y="343"/>
                    <a:pt x="3128" y="686"/>
                    <a:pt x="2532" y="1371"/>
                  </a:cubicBezTo>
                  <a:cubicBezTo>
                    <a:pt x="2532" y="1371"/>
                    <a:pt x="2383" y="1371"/>
                    <a:pt x="2383" y="1714"/>
                  </a:cubicBezTo>
                  <a:cubicBezTo>
                    <a:pt x="2383" y="1714"/>
                    <a:pt x="2234" y="1714"/>
                    <a:pt x="2234" y="2057"/>
                  </a:cubicBezTo>
                  <a:cubicBezTo>
                    <a:pt x="2234" y="2057"/>
                    <a:pt x="2086" y="2057"/>
                    <a:pt x="2086" y="2400"/>
                  </a:cubicBezTo>
                  <a:cubicBezTo>
                    <a:pt x="2086" y="2400"/>
                    <a:pt x="1937" y="2400"/>
                    <a:pt x="1937" y="2743"/>
                  </a:cubicBezTo>
                  <a:cubicBezTo>
                    <a:pt x="745" y="4800"/>
                    <a:pt x="0" y="7886"/>
                    <a:pt x="0" y="11314"/>
                  </a:cubicBezTo>
                  <a:cubicBezTo>
                    <a:pt x="0" y="16800"/>
                    <a:pt x="1937" y="21600"/>
                    <a:pt x="4469" y="21600"/>
                  </a:cubicBezTo>
                  <a:close/>
                </a:path>
              </a:pathLst>
            </a:custGeom>
            <a:solidFill>
              <a:srgbClr val="FDD99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4254500" y="5118100"/>
              <a:ext cx="80028" cy="184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4469"/>
                  </a:moveTo>
                  <a:cubicBezTo>
                    <a:pt x="0" y="5214"/>
                    <a:pt x="343" y="5810"/>
                    <a:pt x="1029" y="6405"/>
                  </a:cubicBezTo>
                  <a:cubicBezTo>
                    <a:pt x="1029" y="6405"/>
                    <a:pt x="1029" y="6554"/>
                    <a:pt x="1371" y="6554"/>
                  </a:cubicBezTo>
                  <a:cubicBezTo>
                    <a:pt x="1371" y="6554"/>
                    <a:pt x="1371" y="6703"/>
                    <a:pt x="1714" y="6703"/>
                  </a:cubicBezTo>
                  <a:cubicBezTo>
                    <a:pt x="1714" y="6703"/>
                    <a:pt x="1714" y="6852"/>
                    <a:pt x="2057" y="6852"/>
                  </a:cubicBezTo>
                  <a:cubicBezTo>
                    <a:pt x="2057" y="6852"/>
                    <a:pt x="2057" y="7001"/>
                    <a:pt x="2400" y="7001"/>
                  </a:cubicBezTo>
                  <a:cubicBezTo>
                    <a:pt x="2743" y="7299"/>
                    <a:pt x="3429" y="7597"/>
                    <a:pt x="4114" y="7895"/>
                  </a:cubicBezTo>
                  <a:cubicBezTo>
                    <a:pt x="4114" y="7895"/>
                    <a:pt x="4114" y="7895"/>
                    <a:pt x="4114" y="7895"/>
                  </a:cubicBezTo>
                  <a:cubicBezTo>
                    <a:pt x="4114" y="7895"/>
                    <a:pt x="4457" y="8044"/>
                    <a:pt x="4457" y="8044"/>
                  </a:cubicBezTo>
                  <a:cubicBezTo>
                    <a:pt x="5143" y="8342"/>
                    <a:pt x="6857" y="9087"/>
                    <a:pt x="6857" y="10875"/>
                  </a:cubicBezTo>
                  <a:cubicBezTo>
                    <a:pt x="6857" y="12513"/>
                    <a:pt x="5486" y="13258"/>
                    <a:pt x="4457" y="13556"/>
                  </a:cubicBezTo>
                  <a:cubicBezTo>
                    <a:pt x="4457" y="13556"/>
                    <a:pt x="4114" y="13705"/>
                    <a:pt x="4114" y="13705"/>
                  </a:cubicBezTo>
                  <a:cubicBezTo>
                    <a:pt x="1714" y="14599"/>
                    <a:pt x="343" y="15790"/>
                    <a:pt x="343" y="17131"/>
                  </a:cubicBezTo>
                  <a:cubicBezTo>
                    <a:pt x="343" y="17876"/>
                    <a:pt x="686" y="18472"/>
                    <a:pt x="1371" y="19068"/>
                  </a:cubicBezTo>
                  <a:cubicBezTo>
                    <a:pt x="1371" y="19068"/>
                    <a:pt x="1371" y="19217"/>
                    <a:pt x="1714" y="19217"/>
                  </a:cubicBezTo>
                  <a:cubicBezTo>
                    <a:pt x="1714" y="19217"/>
                    <a:pt x="1714" y="19366"/>
                    <a:pt x="2057" y="19366"/>
                  </a:cubicBezTo>
                  <a:cubicBezTo>
                    <a:pt x="2057" y="19366"/>
                    <a:pt x="2057" y="19514"/>
                    <a:pt x="2400" y="19514"/>
                  </a:cubicBezTo>
                  <a:cubicBezTo>
                    <a:pt x="2400" y="19514"/>
                    <a:pt x="2400" y="19663"/>
                    <a:pt x="2743" y="19663"/>
                  </a:cubicBezTo>
                  <a:cubicBezTo>
                    <a:pt x="4800" y="20855"/>
                    <a:pt x="7886" y="21600"/>
                    <a:pt x="11314" y="21600"/>
                  </a:cubicBezTo>
                  <a:cubicBezTo>
                    <a:pt x="16800" y="21600"/>
                    <a:pt x="21600" y="19663"/>
                    <a:pt x="21600" y="17131"/>
                  </a:cubicBezTo>
                  <a:cubicBezTo>
                    <a:pt x="21600" y="16386"/>
                    <a:pt x="21257" y="15790"/>
                    <a:pt x="20571" y="15195"/>
                  </a:cubicBezTo>
                  <a:cubicBezTo>
                    <a:pt x="20571" y="15195"/>
                    <a:pt x="20571" y="15046"/>
                    <a:pt x="20229" y="15046"/>
                  </a:cubicBezTo>
                  <a:cubicBezTo>
                    <a:pt x="20229" y="15046"/>
                    <a:pt x="20229" y="14897"/>
                    <a:pt x="19886" y="14897"/>
                  </a:cubicBezTo>
                  <a:cubicBezTo>
                    <a:pt x="19886" y="14897"/>
                    <a:pt x="19886" y="14748"/>
                    <a:pt x="19543" y="14748"/>
                  </a:cubicBezTo>
                  <a:cubicBezTo>
                    <a:pt x="19543" y="14748"/>
                    <a:pt x="19543" y="14599"/>
                    <a:pt x="19200" y="14599"/>
                  </a:cubicBezTo>
                  <a:cubicBezTo>
                    <a:pt x="18857" y="14301"/>
                    <a:pt x="18171" y="14003"/>
                    <a:pt x="17486" y="13705"/>
                  </a:cubicBezTo>
                  <a:cubicBezTo>
                    <a:pt x="17486" y="13705"/>
                    <a:pt x="17486" y="13705"/>
                    <a:pt x="17486" y="13705"/>
                  </a:cubicBezTo>
                  <a:cubicBezTo>
                    <a:pt x="17486" y="13705"/>
                    <a:pt x="17143" y="13556"/>
                    <a:pt x="17143" y="13556"/>
                  </a:cubicBezTo>
                  <a:cubicBezTo>
                    <a:pt x="16457" y="13258"/>
                    <a:pt x="14743" y="12513"/>
                    <a:pt x="14743" y="10725"/>
                  </a:cubicBezTo>
                  <a:cubicBezTo>
                    <a:pt x="14743" y="9087"/>
                    <a:pt x="16457" y="8342"/>
                    <a:pt x="17143" y="8044"/>
                  </a:cubicBezTo>
                  <a:cubicBezTo>
                    <a:pt x="17143" y="8044"/>
                    <a:pt x="17486" y="7895"/>
                    <a:pt x="17486" y="7895"/>
                  </a:cubicBezTo>
                  <a:cubicBezTo>
                    <a:pt x="19886" y="7001"/>
                    <a:pt x="21257" y="5810"/>
                    <a:pt x="21257" y="4469"/>
                  </a:cubicBezTo>
                  <a:cubicBezTo>
                    <a:pt x="21257" y="3724"/>
                    <a:pt x="20914" y="3128"/>
                    <a:pt x="20229" y="2532"/>
                  </a:cubicBezTo>
                  <a:cubicBezTo>
                    <a:pt x="20229" y="2532"/>
                    <a:pt x="20229" y="2383"/>
                    <a:pt x="19886" y="2383"/>
                  </a:cubicBezTo>
                  <a:cubicBezTo>
                    <a:pt x="19886" y="2383"/>
                    <a:pt x="19886" y="2234"/>
                    <a:pt x="19543" y="2234"/>
                  </a:cubicBezTo>
                  <a:cubicBezTo>
                    <a:pt x="19543" y="2234"/>
                    <a:pt x="19543" y="2086"/>
                    <a:pt x="19200" y="2086"/>
                  </a:cubicBezTo>
                  <a:cubicBezTo>
                    <a:pt x="19200" y="2086"/>
                    <a:pt x="19200" y="1937"/>
                    <a:pt x="18857" y="1937"/>
                  </a:cubicBezTo>
                  <a:cubicBezTo>
                    <a:pt x="16800" y="745"/>
                    <a:pt x="13714" y="0"/>
                    <a:pt x="10286" y="0"/>
                  </a:cubicBezTo>
                  <a:cubicBezTo>
                    <a:pt x="4457" y="0"/>
                    <a:pt x="0" y="1937"/>
                    <a:pt x="0" y="4469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3238500" y="4993836"/>
              <a:ext cx="800118" cy="22096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617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8617" y="21600"/>
                  </a:lnTo>
                  <a:cubicBezTo>
                    <a:pt x="20263" y="21600"/>
                    <a:pt x="21600" y="16759"/>
                    <a:pt x="21600" y="10800"/>
                  </a:cubicBezTo>
                  <a:lnTo>
                    <a:pt x="21600" y="10800"/>
                  </a:lnTo>
                  <a:cubicBezTo>
                    <a:pt x="21600" y="4841"/>
                    <a:pt x="20263" y="0"/>
                    <a:pt x="18617" y="0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4889500" y="4993836"/>
              <a:ext cx="800118" cy="22096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2983" y="0"/>
                  </a:lnTo>
                  <a:cubicBezTo>
                    <a:pt x="1337" y="0"/>
                    <a:pt x="0" y="4841"/>
                    <a:pt x="0" y="10800"/>
                  </a:cubicBezTo>
                  <a:lnTo>
                    <a:pt x="0" y="10800"/>
                  </a:lnTo>
                  <a:cubicBezTo>
                    <a:pt x="0" y="16759"/>
                    <a:pt x="1337" y="21600"/>
                    <a:pt x="2983" y="21600"/>
                  </a:cubicBez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A9EAB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3238500" y="5590736"/>
              <a:ext cx="800118" cy="2222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617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8617" y="21600"/>
                  </a:lnTo>
                  <a:cubicBezTo>
                    <a:pt x="20263" y="21600"/>
                    <a:pt x="21600" y="16786"/>
                    <a:pt x="21600" y="10862"/>
                  </a:cubicBezTo>
                  <a:lnTo>
                    <a:pt x="21600" y="10862"/>
                  </a:lnTo>
                  <a:cubicBezTo>
                    <a:pt x="21600" y="4814"/>
                    <a:pt x="20263" y="0"/>
                    <a:pt x="18617" y="0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4889500" y="5590736"/>
              <a:ext cx="800118" cy="22096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2983" y="0"/>
                  </a:lnTo>
                  <a:cubicBezTo>
                    <a:pt x="1337" y="0"/>
                    <a:pt x="0" y="4841"/>
                    <a:pt x="0" y="10800"/>
                  </a:cubicBezTo>
                  <a:lnTo>
                    <a:pt x="0" y="10800"/>
                  </a:lnTo>
                  <a:cubicBezTo>
                    <a:pt x="0" y="16759"/>
                    <a:pt x="1337" y="21600"/>
                    <a:pt x="2983" y="21600"/>
                  </a:cubicBez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DD99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5" name="Google Shape;405;p31"/>
          <p:cNvSpPr txBox="1">
            <a:spLocks noGrp="1"/>
          </p:cNvSpPr>
          <p:nvPr>
            <p:ph type="title"/>
          </p:nvPr>
        </p:nvSpPr>
        <p:spPr>
          <a:xfrm>
            <a:off x="3322942" y="4070371"/>
            <a:ext cx="25452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alibri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31"/>
          <p:cNvSpPr txBox="1">
            <a:spLocks noGrp="1"/>
          </p:cNvSpPr>
          <p:nvPr>
            <p:ph type="dt" idx="10"/>
          </p:nvPr>
        </p:nvSpPr>
        <p:spPr>
          <a:xfrm>
            <a:off x="618393" y="4767263"/>
            <a:ext cx="1091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31"/>
          <p:cNvSpPr txBox="1">
            <a:spLocks noGrp="1"/>
          </p:cNvSpPr>
          <p:nvPr>
            <p:ph type="ftr" idx="11"/>
          </p:nvPr>
        </p:nvSpPr>
        <p:spPr>
          <a:xfrm>
            <a:off x="1871700" y="4767262"/>
            <a:ext cx="572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31"/>
          <p:cNvSpPr txBox="1">
            <a:spLocks noGrp="1"/>
          </p:cNvSpPr>
          <p:nvPr>
            <p:ph type="sldNum" idx="12"/>
          </p:nvPr>
        </p:nvSpPr>
        <p:spPr>
          <a:xfrm>
            <a:off x="7758354" y="4767263"/>
            <a:ext cx="75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09" name="Google Shape;409;p31"/>
          <p:cNvSpPr txBox="1">
            <a:spLocks noGrp="1"/>
          </p:cNvSpPr>
          <p:nvPr>
            <p:ph type="body" idx="1"/>
          </p:nvPr>
        </p:nvSpPr>
        <p:spPr>
          <a:xfrm>
            <a:off x="305526" y="1572464"/>
            <a:ext cx="23346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10" name="Google Shape;410;p31"/>
          <p:cNvSpPr txBox="1">
            <a:spLocks noGrp="1"/>
          </p:cNvSpPr>
          <p:nvPr>
            <p:ph type="body" idx="2"/>
          </p:nvPr>
        </p:nvSpPr>
        <p:spPr>
          <a:xfrm>
            <a:off x="305526" y="3774938"/>
            <a:ext cx="23346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sz="1200">
                <a:solidFill>
                  <a:schemeClr val="accent4"/>
                </a:solidFill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sz="1200">
                <a:solidFill>
                  <a:schemeClr val="accent4"/>
                </a:solidFill>
              </a:defRPr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sz="1200">
                <a:solidFill>
                  <a:schemeClr val="accent4"/>
                </a:solidFill>
              </a:defRPr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sz="1200">
                <a:solidFill>
                  <a:schemeClr val="accent4"/>
                </a:solidFill>
              </a:defRPr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sz="1200">
                <a:solidFill>
                  <a:schemeClr val="accent4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11" name="Google Shape;411;p31"/>
          <p:cNvSpPr txBox="1">
            <a:spLocks noGrp="1"/>
          </p:cNvSpPr>
          <p:nvPr>
            <p:ph type="body" idx="3"/>
          </p:nvPr>
        </p:nvSpPr>
        <p:spPr>
          <a:xfrm>
            <a:off x="6444755" y="1572464"/>
            <a:ext cx="23346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12" name="Google Shape;412;p31"/>
          <p:cNvSpPr txBox="1">
            <a:spLocks noGrp="1"/>
          </p:cNvSpPr>
          <p:nvPr>
            <p:ph type="body" idx="4"/>
          </p:nvPr>
        </p:nvSpPr>
        <p:spPr>
          <a:xfrm>
            <a:off x="6444755" y="3774938"/>
            <a:ext cx="23346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413" name="Google Shape;413;p31" descr="A picture containing large, standing&#10;&#10;Description automatically generated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 rot="-5400000">
            <a:off x="8140583" y="2438556"/>
            <a:ext cx="440858" cy="1451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1" descr="A picture containing large, standing&#10;&#10;Description automatically generated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 rot="-5400000">
            <a:off x="8140584" y="163901"/>
            <a:ext cx="440858" cy="1451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1" descr="A picture containing large, standing&#10;&#10;Description automatically generated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 rot="-5400000">
            <a:off x="540798" y="2438556"/>
            <a:ext cx="440858" cy="1451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1" descr="A picture containing large, standing&#10;&#10;Description automatically generated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 rot="-5400000">
            <a:off x="540800" y="163901"/>
            <a:ext cx="440858" cy="1451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">
  <p:cSld name="18">
    <p:bg>
      <p:bgPr>
        <a:solidFill>
          <a:srgbClr val="FFFFFF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32"/>
          <p:cNvGrpSpPr/>
          <p:nvPr/>
        </p:nvGrpSpPr>
        <p:grpSpPr>
          <a:xfrm>
            <a:off x="2489610" y="465419"/>
            <a:ext cx="4164988" cy="4065228"/>
            <a:chOff x="6375400" y="4673600"/>
            <a:chExt cx="1128631" cy="1101598"/>
          </a:xfrm>
        </p:grpSpPr>
        <p:sp>
          <p:nvSpPr>
            <p:cNvPr id="419" name="Google Shape;419;p32"/>
            <p:cNvSpPr/>
            <p:nvPr/>
          </p:nvSpPr>
          <p:spPr>
            <a:xfrm>
              <a:off x="7200900" y="4800599"/>
              <a:ext cx="84300" cy="378171"/>
            </a:xfrm>
            <a:custGeom>
              <a:avLst/>
              <a:gdLst/>
              <a:ahLst/>
              <a:cxnLst/>
              <a:rect l="l" t="t" r="r" b="b"/>
              <a:pathLst>
                <a:path w="16481" h="21582" extrusionOk="0">
                  <a:moveTo>
                    <a:pt x="1428" y="21582"/>
                  </a:moveTo>
                  <a:cubicBezTo>
                    <a:pt x="1179" y="21582"/>
                    <a:pt x="931" y="21582"/>
                    <a:pt x="683" y="21510"/>
                  </a:cubicBezTo>
                  <a:cubicBezTo>
                    <a:pt x="435" y="21437"/>
                    <a:pt x="186" y="21220"/>
                    <a:pt x="683" y="21147"/>
                  </a:cubicBezTo>
                  <a:cubicBezTo>
                    <a:pt x="19800" y="15276"/>
                    <a:pt x="19552" y="6216"/>
                    <a:pt x="186" y="417"/>
                  </a:cubicBezTo>
                  <a:cubicBezTo>
                    <a:pt x="-62" y="344"/>
                    <a:pt x="-62" y="127"/>
                    <a:pt x="186" y="54"/>
                  </a:cubicBezTo>
                  <a:cubicBezTo>
                    <a:pt x="434" y="-18"/>
                    <a:pt x="1179" y="-18"/>
                    <a:pt x="1428" y="54"/>
                  </a:cubicBezTo>
                  <a:cubicBezTo>
                    <a:pt x="21290" y="6071"/>
                    <a:pt x="21538" y="15493"/>
                    <a:pt x="1924" y="21582"/>
                  </a:cubicBezTo>
                  <a:cubicBezTo>
                    <a:pt x="1924" y="21582"/>
                    <a:pt x="1676" y="21582"/>
                    <a:pt x="1428" y="21582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6896099" y="5587999"/>
              <a:ext cx="341360" cy="187199"/>
            </a:xfrm>
            <a:custGeom>
              <a:avLst/>
              <a:gdLst/>
              <a:ahLst/>
              <a:cxnLst/>
              <a:rect l="l" t="t" r="r" b="b"/>
              <a:pathLst>
                <a:path w="21503" h="21511" extrusionOk="0">
                  <a:moveTo>
                    <a:pt x="16111" y="21511"/>
                  </a:moveTo>
                  <a:cubicBezTo>
                    <a:pt x="8911" y="21511"/>
                    <a:pt x="2431" y="13192"/>
                    <a:pt x="31" y="787"/>
                  </a:cubicBezTo>
                  <a:cubicBezTo>
                    <a:pt x="-49" y="495"/>
                    <a:pt x="31" y="203"/>
                    <a:pt x="191" y="57"/>
                  </a:cubicBezTo>
                  <a:cubicBezTo>
                    <a:pt x="351" y="-89"/>
                    <a:pt x="511" y="57"/>
                    <a:pt x="591" y="349"/>
                  </a:cubicBezTo>
                  <a:cubicBezTo>
                    <a:pt x="2911" y="12316"/>
                    <a:pt x="9151" y="20343"/>
                    <a:pt x="16111" y="20343"/>
                  </a:cubicBezTo>
                  <a:cubicBezTo>
                    <a:pt x="17791" y="20343"/>
                    <a:pt x="19471" y="19906"/>
                    <a:pt x="21071" y="18884"/>
                  </a:cubicBezTo>
                  <a:cubicBezTo>
                    <a:pt x="21231" y="18738"/>
                    <a:pt x="21391" y="18884"/>
                    <a:pt x="21471" y="19176"/>
                  </a:cubicBezTo>
                  <a:cubicBezTo>
                    <a:pt x="21551" y="19468"/>
                    <a:pt x="21471" y="19760"/>
                    <a:pt x="21311" y="19906"/>
                  </a:cubicBezTo>
                  <a:cubicBezTo>
                    <a:pt x="19551" y="20927"/>
                    <a:pt x="17791" y="21511"/>
                    <a:pt x="16111" y="21511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6375400" y="5118099"/>
              <a:ext cx="292445" cy="247076"/>
            </a:xfrm>
            <a:custGeom>
              <a:avLst/>
              <a:gdLst/>
              <a:ahLst/>
              <a:cxnLst/>
              <a:rect l="l" t="t" r="r" b="b"/>
              <a:pathLst>
                <a:path w="21531" h="20802" extrusionOk="0">
                  <a:moveTo>
                    <a:pt x="374" y="20802"/>
                  </a:moveTo>
                  <a:cubicBezTo>
                    <a:pt x="374" y="20802"/>
                    <a:pt x="281" y="20802"/>
                    <a:pt x="374" y="20802"/>
                  </a:cubicBezTo>
                  <a:cubicBezTo>
                    <a:pt x="187" y="20802"/>
                    <a:pt x="0" y="20588"/>
                    <a:pt x="0" y="20374"/>
                  </a:cubicBezTo>
                  <a:cubicBezTo>
                    <a:pt x="1216" y="8077"/>
                    <a:pt x="10473" y="-798"/>
                    <a:pt x="21226" y="57"/>
                  </a:cubicBezTo>
                  <a:cubicBezTo>
                    <a:pt x="21413" y="57"/>
                    <a:pt x="21600" y="271"/>
                    <a:pt x="21506" y="485"/>
                  </a:cubicBezTo>
                  <a:cubicBezTo>
                    <a:pt x="21506" y="699"/>
                    <a:pt x="21319" y="913"/>
                    <a:pt x="21132" y="806"/>
                  </a:cubicBezTo>
                  <a:cubicBezTo>
                    <a:pt x="10753" y="-50"/>
                    <a:pt x="1777" y="8612"/>
                    <a:pt x="655" y="20481"/>
                  </a:cubicBezTo>
                  <a:cubicBezTo>
                    <a:pt x="655" y="20695"/>
                    <a:pt x="561" y="20802"/>
                    <a:pt x="374" y="20802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6794500" y="4787900"/>
              <a:ext cx="437371" cy="494295"/>
            </a:xfrm>
            <a:custGeom>
              <a:avLst/>
              <a:gdLst/>
              <a:ahLst/>
              <a:cxnLst/>
              <a:rect l="l" t="t" r="r" b="b"/>
              <a:pathLst>
                <a:path w="19223" h="20455" extrusionOk="0">
                  <a:moveTo>
                    <a:pt x="16697" y="14669"/>
                  </a:moveTo>
                  <a:cubicBezTo>
                    <a:pt x="20102" y="11306"/>
                    <a:pt x="20046" y="5945"/>
                    <a:pt x="16642" y="2634"/>
                  </a:cubicBezTo>
                  <a:cubicBezTo>
                    <a:pt x="13069" y="-834"/>
                    <a:pt x="7153" y="-887"/>
                    <a:pt x="3469" y="2529"/>
                  </a:cubicBezTo>
                  <a:cubicBezTo>
                    <a:pt x="3414" y="2582"/>
                    <a:pt x="3358" y="2634"/>
                    <a:pt x="3302" y="2687"/>
                  </a:cubicBezTo>
                  <a:cubicBezTo>
                    <a:pt x="-1498" y="7364"/>
                    <a:pt x="-996" y="15195"/>
                    <a:pt x="4362" y="20293"/>
                  </a:cubicBezTo>
                  <a:cubicBezTo>
                    <a:pt x="4362" y="20293"/>
                    <a:pt x="4362" y="20293"/>
                    <a:pt x="4362" y="20293"/>
                  </a:cubicBezTo>
                  <a:cubicBezTo>
                    <a:pt x="4809" y="20713"/>
                    <a:pt x="5479" y="20240"/>
                    <a:pt x="5255" y="19714"/>
                  </a:cubicBezTo>
                  <a:cubicBezTo>
                    <a:pt x="5255" y="19714"/>
                    <a:pt x="5255" y="19662"/>
                    <a:pt x="5200" y="19662"/>
                  </a:cubicBezTo>
                  <a:cubicBezTo>
                    <a:pt x="4530" y="18190"/>
                    <a:pt x="5981" y="16666"/>
                    <a:pt x="7600" y="17087"/>
                  </a:cubicBezTo>
                  <a:cubicBezTo>
                    <a:pt x="10837" y="17875"/>
                    <a:pt x="14297" y="17087"/>
                    <a:pt x="16697" y="14669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6946899" y="5245099"/>
              <a:ext cx="420234" cy="468209"/>
            </a:xfrm>
            <a:custGeom>
              <a:avLst/>
              <a:gdLst/>
              <a:ahLst/>
              <a:cxnLst/>
              <a:rect l="l" t="t" r="r" b="b"/>
              <a:pathLst>
                <a:path w="19690" h="19095" extrusionOk="0">
                  <a:moveTo>
                    <a:pt x="568" y="13411"/>
                  </a:moveTo>
                  <a:cubicBezTo>
                    <a:pt x="2353" y="17710"/>
                    <a:pt x="7768" y="20093"/>
                    <a:pt x="12766" y="18694"/>
                  </a:cubicBezTo>
                  <a:cubicBezTo>
                    <a:pt x="18002" y="17244"/>
                    <a:pt x="20918" y="12375"/>
                    <a:pt x="19192" y="7869"/>
                  </a:cubicBezTo>
                  <a:cubicBezTo>
                    <a:pt x="19192" y="7817"/>
                    <a:pt x="19133" y="7713"/>
                    <a:pt x="19133" y="7661"/>
                  </a:cubicBezTo>
                  <a:cubicBezTo>
                    <a:pt x="16693" y="1601"/>
                    <a:pt x="8541" y="-1507"/>
                    <a:pt x="806" y="720"/>
                  </a:cubicBezTo>
                  <a:cubicBezTo>
                    <a:pt x="806" y="720"/>
                    <a:pt x="806" y="720"/>
                    <a:pt x="746" y="720"/>
                  </a:cubicBezTo>
                  <a:cubicBezTo>
                    <a:pt x="151" y="876"/>
                    <a:pt x="270" y="1705"/>
                    <a:pt x="925" y="1705"/>
                  </a:cubicBezTo>
                  <a:cubicBezTo>
                    <a:pt x="984" y="1705"/>
                    <a:pt x="984" y="1705"/>
                    <a:pt x="1044" y="1705"/>
                  </a:cubicBezTo>
                  <a:cubicBezTo>
                    <a:pt x="2829" y="1808"/>
                    <a:pt x="3662" y="3673"/>
                    <a:pt x="2472" y="4864"/>
                  </a:cubicBezTo>
                  <a:cubicBezTo>
                    <a:pt x="211" y="7092"/>
                    <a:pt x="-682" y="10355"/>
                    <a:pt x="568" y="13411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6438900" y="5181600"/>
              <a:ext cx="508066" cy="420305"/>
            </a:xfrm>
            <a:custGeom>
              <a:avLst/>
              <a:gdLst/>
              <a:ahLst/>
              <a:cxnLst/>
              <a:rect l="l" t="t" r="r" b="b"/>
              <a:pathLst>
                <a:path w="21075" h="20720" extrusionOk="0">
                  <a:moveTo>
                    <a:pt x="9324" y="24"/>
                  </a:moveTo>
                  <a:cubicBezTo>
                    <a:pt x="4688" y="-352"/>
                    <a:pt x="579" y="3718"/>
                    <a:pt x="52" y="9227"/>
                  </a:cubicBezTo>
                  <a:cubicBezTo>
                    <a:pt x="-475" y="14987"/>
                    <a:pt x="3055" y="20121"/>
                    <a:pt x="7902" y="20685"/>
                  </a:cubicBezTo>
                  <a:cubicBezTo>
                    <a:pt x="7954" y="20685"/>
                    <a:pt x="8060" y="20685"/>
                    <a:pt x="8112" y="20685"/>
                  </a:cubicBezTo>
                  <a:cubicBezTo>
                    <a:pt x="14592" y="21248"/>
                    <a:pt x="20387" y="14925"/>
                    <a:pt x="21072" y="6410"/>
                  </a:cubicBezTo>
                  <a:cubicBezTo>
                    <a:pt x="21072" y="6410"/>
                    <a:pt x="21072" y="6410"/>
                    <a:pt x="21072" y="6347"/>
                  </a:cubicBezTo>
                  <a:cubicBezTo>
                    <a:pt x="21125" y="5658"/>
                    <a:pt x="20335" y="5408"/>
                    <a:pt x="20071" y="6034"/>
                  </a:cubicBezTo>
                  <a:cubicBezTo>
                    <a:pt x="20071" y="6034"/>
                    <a:pt x="20071" y="6097"/>
                    <a:pt x="20019" y="6097"/>
                  </a:cubicBezTo>
                  <a:cubicBezTo>
                    <a:pt x="19281" y="7787"/>
                    <a:pt x="17226" y="7662"/>
                    <a:pt x="16594" y="5971"/>
                  </a:cubicBezTo>
                  <a:cubicBezTo>
                    <a:pt x="15330" y="2716"/>
                    <a:pt x="12643" y="337"/>
                    <a:pt x="9324" y="24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6858000" y="4673600"/>
              <a:ext cx="183271" cy="206168"/>
            </a:xfrm>
            <a:custGeom>
              <a:avLst/>
              <a:gdLst/>
              <a:ahLst/>
              <a:cxnLst/>
              <a:rect l="l" t="t" r="r" b="b"/>
              <a:pathLst>
                <a:path w="19241" h="20504" extrusionOk="0">
                  <a:moveTo>
                    <a:pt x="16757" y="14795"/>
                  </a:moveTo>
                  <a:cubicBezTo>
                    <a:pt x="20090" y="11385"/>
                    <a:pt x="20090" y="6079"/>
                    <a:pt x="16623" y="2669"/>
                  </a:cubicBezTo>
                  <a:cubicBezTo>
                    <a:pt x="13023" y="-868"/>
                    <a:pt x="7157" y="-868"/>
                    <a:pt x="3423" y="2543"/>
                  </a:cubicBezTo>
                  <a:cubicBezTo>
                    <a:pt x="3423" y="2543"/>
                    <a:pt x="3290" y="2669"/>
                    <a:pt x="3290" y="2669"/>
                  </a:cubicBezTo>
                  <a:cubicBezTo>
                    <a:pt x="-1510" y="7343"/>
                    <a:pt x="-977" y="15300"/>
                    <a:pt x="4357" y="20353"/>
                  </a:cubicBezTo>
                  <a:cubicBezTo>
                    <a:pt x="4357" y="20353"/>
                    <a:pt x="4357" y="20353"/>
                    <a:pt x="4357" y="20353"/>
                  </a:cubicBezTo>
                  <a:cubicBezTo>
                    <a:pt x="4757" y="20732"/>
                    <a:pt x="5423" y="20353"/>
                    <a:pt x="5290" y="19721"/>
                  </a:cubicBezTo>
                  <a:cubicBezTo>
                    <a:pt x="5290" y="19721"/>
                    <a:pt x="5290" y="19721"/>
                    <a:pt x="5290" y="19595"/>
                  </a:cubicBezTo>
                  <a:cubicBezTo>
                    <a:pt x="4623" y="18079"/>
                    <a:pt x="6090" y="16564"/>
                    <a:pt x="7690" y="16943"/>
                  </a:cubicBezTo>
                  <a:cubicBezTo>
                    <a:pt x="10890" y="18079"/>
                    <a:pt x="14357" y="17195"/>
                    <a:pt x="16757" y="14795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7327900" y="5422900"/>
              <a:ext cx="176131" cy="196807"/>
            </a:xfrm>
            <a:custGeom>
              <a:avLst/>
              <a:gdLst/>
              <a:ahLst/>
              <a:cxnLst/>
              <a:rect l="l" t="t" r="r" b="b"/>
              <a:pathLst>
                <a:path w="19707" h="19126" extrusionOk="0">
                  <a:moveTo>
                    <a:pt x="596" y="13434"/>
                  </a:moveTo>
                  <a:cubicBezTo>
                    <a:pt x="2301" y="17754"/>
                    <a:pt x="7843" y="20099"/>
                    <a:pt x="12817" y="18741"/>
                  </a:cubicBezTo>
                  <a:cubicBezTo>
                    <a:pt x="18075" y="17260"/>
                    <a:pt x="20917" y="12446"/>
                    <a:pt x="19212" y="7880"/>
                  </a:cubicBezTo>
                  <a:cubicBezTo>
                    <a:pt x="19212" y="7756"/>
                    <a:pt x="19212" y="7756"/>
                    <a:pt x="19070" y="7633"/>
                  </a:cubicBezTo>
                  <a:cubicBezTo>
                    <a:pt x="16654" y="1585"/>
                    <a:pt x="8554" y="-1501"/>
                    <a:pt x="738" y="721"/>
                  </a:cubicBezTo>
                  <a:cubicBezTo>
                    <a:pt x="738" y="721"/>
                    <a:pt x="738" y="721"/>
                    <a:pt x="738" y="721"/>
                  </a:cubicBezTo>
                  <a:cubicBezTo>
                    <a:pt x="170" y="844"/>
                    <a:pt x="312" y="1708"/>
                    <a:pt x="880" y="1708"/>
                  </a:cubicBezTo>
                  <a:cubicBezTo>
                    <a:pt x="880" y="1708"/>
                    <a:pt x="880" y="1708"/>
                    <a:pt x="1022" y="1708"/>
                  </a:cubicBezTo>
                  <a:cubicBezTo>
                    <a:pt x="2870" y="1832"/>
                    <a:pt x="3722" y="3683"/>
                    <a:pt x="2443" y="4794"/>
                  </a:cubicBezTo>
                  <a:cubicBezTo>
                    <a:pt x="170" y="7139"/>
                    <a:pt x="-683" y="10348"/>
                    <a:pt x="596" y="13434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6451599" y="5511800"/>
              <a:ext cx="212593" cy="175862"/>
            </a:xfrm>
            <a:custGeom>
              <a:avLst/>
              <a:gdLst/>
              <a:ahLst/>
              <a:cxnLst/>
              <a:rect l="l" t="t" r="r" b="b"/>
              <a:pathLst>
                <a:path w="21143" h="20629" extrusionOk="0">
                  <a:moveTo>
                    <a:pt x="9396" y="33"/>
                  </a:moveTo>
                  <a:cubicBezTo>
                    <a:pt x="4722" y="-414"/>
                    <a:pt x="554" y="3757"/>
                    <a:pt x="48" y="9269"/>
                  </a:cubicBezTo>
                  <a:cubicBezTo>
                    <a:pt x="-457" y="14929"/>
                    <a:pt x="3080" y="20143"/>
                    <a:pt x="7880" y="20590"/>
                  </a:cubicBezTo>
                  <a:cubicBezTo>
                    <a:pt x="8006" y="20590"/>
                    <a:pt x="8006" y="20590"/>
                    <a:pt x="8132" y="20590"/>
                  </a:cubicBezTo>
                  <a:cubicBezTo>
                    <a:pt x="14701" y="21186"/>
                    <a:pt x="20511" y="14781"/>
                    <a:pt x="21143" y="6289"/>
                  </a:cubicBezTo>
                  <a:cubicBezTo>
                    <a:pt x="21143" y="6289"/>
                    <a:pt x="21143" y="6289"/>
                    <a:pt x="21143" y="6289"/>
                  </a:cubicBezTo>
                  <a:cubicBezTo>
                    <a:pt x="21143" y="5545"/>
                    <a:pt x="20385" y="5396"/>
                    <a:pt x="20132" y="5991"/>
                  </a:cubicBezTo>
                  <a:cubicBezTo>
                    <a:pt x="20132" y="5991"/>
                    <a:pt x="20132" y="5991"/>
                    <a:pt x="20132" y="6140"/>
                  </a:cubicBezTo>
                  <a:cubicBezTo>
                    <a:pt x="19375" y="7779"/>
                    <a:pt x="17354" y="7779"/>
                    <a:pt x="16722" y="5991"/>
                  </a:cubicBezTo>
                  <a:cubicBezTo>
                    <a:pt x="15459" y="2565"/>
                    <a:pt x="12806" y="182"/>
                    <a:pt x="9396" y="33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8" name="Google Shape;428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3511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2633"/>
              </a:buClr>
              <a:buSzPts val="3600"/>
              <a:buFont typeface="Calibri"/>
              <a:buNone/>
              <a:defRPr>
                <a:solidFill>
                  <a:srgbClr val="0326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32"/>
          <p:cNvSpPr txBox="1">
            <a:spLocks noGrp="1"/>
          </p:cNvSpPr>
          <p:nvPr>
            <p:ph type="body" idx="1"/>
          </p:nvPr>
        </p:nvSpPr>
        <p:spPr>
          <a:xfrm>
            <a:off x="628650" y="1501099"/>
            <a:ext cx="1761600" cy="30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1pPr>
            <a:lvl2pPr marL="914400" lvl="1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2pPr>
            <a:lvl3pPr marL="1371600" lvl="2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3pPr>
            <a:lvl4pPr marL="1828800" lvl="3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4pPr>
            <a:lvl5pPr marL="2286000" lvl="4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0" name="Google Shape;430;p32"/>
          <p:cNvSpPr txBox="1">
            <a:spLocks noGrp="1"/>
          </p:cNvSpPr>
          <p:nvPr>
            <p:ph type="dt" idx="10"/>
          </p:nvPr>
        </p:nvSpPr>
        <p:spPr>
          <a:xfrm>
            <a:off x="618393" y="4767263"/>
            <a:ext cx="1091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32"/>
          <p:cNvSpPr txBox="1">
            <a:spLocks noGrp="1"/>
          </p:cNvSpPr>
          <p:nvPr>
            <p:ph type="ftr" idx="11"/>
          </p:nvPr>
        </p:nvSpPr>
        <p:spPr>
          <a:xfrm>
            <a:off x="1871700" y="4767262"/>
            <a:ext cx="572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32"/>
          <p:cNvSpPr txBox="1">
            <a:spLocks noGrp="1"/>
          </p:cNvSpPr>
          <p:nvPr>
            <p:ph type="sldNum" idx="12"/>
          </p:nvPr>
        </p:nvSpPr>
        <p:spPr>
          <a:xfrm>
            <a:off x="7758354" y="4767263"/>
            <a:ext cx="75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33" name="Google Shape;433;p32"/>
          <p:cNvSpPr txBox="1">
            <a:spLocks noGrp="1"/>
          </p:cNvSpPr>
          <p:nvPr>
            <p:ph type="body" idx="2"/>
          </p:nvPr>
        </p:nvSpPr>
        <p:spPr>
          <a:xfrm>
            <a:off x="6827227" y="2711249"/>
            <a:ext cx="1761600" cy="18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1pPr>
            <a:lvl2pPr marL="914400" lvl="1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2pPr>
            <a:lvl3pPr marL="1371600" lvl="2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3pPr>
            <a:lvl4pPr marL="1828800" lvl="3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4pPr>
            <a:lvl5pPr marL="2286000" lvl="4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4" name="Google Shape;434;p32"/>
          <p:cNvSpPr txBox="1">
            <a:spLocks noGrp="1"/>
          </p:cNvSpPr>
          <p:nvPr>
            <p:ph type="body" idx="3"/>
          </p:nvPr>
        </p:nvSpPr>
        <p:spPr>
          <a:xfrm>
            <a:off x="5976588" y="195486"/>
            <a:ext cx="2612100" cy="2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1pPr>
            <a:lvl2pPr marL="914400" lvl="1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2pPr>
            <a:lvl3pPr marL="1371600" lvl="2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3pPr>
            <a:lvl4pPr marL="1828800" lvl="3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4pPr>
            <a:lvl5pPr marL="2286000" lvl="4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435" name="Google Shape;435;p32" descr="A picture containing large, standing&#10;&#10;Description automatically generated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 rot="-5400000">
            <a:off x="5383088" y="1597745"/>
            <a:ext cx="509707" cy="1678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">
  <p:cSld name="19">
    <p:bg>
      <p:bgPr>
        <a:solidFill>
          <a:srgbClr val="FFFFFF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33"/>
          <p:cNvGrpSpPr/>
          <p:nvPr/>
        </p:nvGrpSpPr>
        <p:grpSpPr>
          <a:xfrm>
            <a:off x="467497" y="1041933"/>
            <a:ext cx="8316976" cy="3718216"/>
            <a:chOff x="8381999" y="4737100"/>
            <a:chExt cx="2215851" cy="990626"/>
          </a:xfrm>
        </p:grpSpPr>
        <p:sp>
          <p:nvSpPr>
            <p:cNvPr id="438" name="Google Shape;438;p33"/>
            <p:cNvSpPr/>
            <p:nvPr/>
          </p:nvSpPr>
          <p:spPr>
            <a:xfrm>
              <a:off x="8839200" y="4737100"/>
              <a:ext cx="250182" cy="24764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161" y="21600"/>
                  </a:moveTo>
                  <a:cubicBezTo>
                    <a:pt x="20942" y="21600"/>
                    <a:pt x="20723" y="21378"/>
                    <a:pt x="20723" y="21157"/>
                  </a:cubicBezTo>
                  <a:cubicBezTo>
                    <a:pt x="20723" y="15729"/>
                    <a:pt x="18640" y="10634"/>
                    <a:pt x="14802" y="6757"/>
                  </a:cubicBezTo>
                  <a:cubicBezTo>
                    <a:pt x="11074" y="2991"/>
                    <a:pt x="6030" y="886"/>
                    <a:pt x="768" y="886"/>
                  </a:cubicBezTo>
                  <a:lnTo>
                    <a:pt x="439" y="886"/>
                  </a:lnTo>
                  <a:cubicBezTo>
                    <a:pt x="439" y="886"/>
                    <a:pt x="439" y="886"/>
                    <a:pt x="439" y="886"/>
                  </a:cubicBezTo>
                  <a:cubicBezTo>
                    <a:pt x="219" y="886"/>
                    <a:pt x="0" y="665"/>
                    <a:pt x="0" y="443"/>
                  </a:cubicBezTo>
                  <a:cubicBezTo>
                    <a:pt x="0" y="222"/>
                    <a:pt x="219" y="0"/>
                    <a:pt x="439" y="0"/>
                  </a:cubicBezTo>
                  <a:lnTo>
                    <a:pt x="768" y="0"/>
                  </a:lnTo>
                  <a:cubicBezTo>
                    <a:pt x="6250" y="0"/>
                    <a:pt x="11513" y="2105"/>
                    <a:pt x="15350" y="6092"/>
                  </a:cubicBezTo>
                  <a:cubicBezTo>
                    <a:pt x="19407" y="10080"/>
                    <a:pt x="21600" y="15397"/>
                    <a:pt x="21600" y="21046"/>
                  </a:cubicBezTo>
                  <a:cubicBezTo>
                    <a:pt x="21600" y="21378"/>
                    <a:pt x="21381" y="21600"/>
                    <a:pt x="21161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10185399" y="5486400"/>
              <a:ext cx="412451" cy="241326"/>
            </a:xfrm>
            <a:custGeom>
              <a:avLst/>
              <a:gdLst/>
              <a:ahLst/>
              <a:cxnLst/>
              <a:rect l="l" t="t" r="r" b="b"/>
              <a:pathLst>
                <a:path w="21583" h="21600" extrusionOk="0">
                  <a:moveTo>
                    <a:pt x="8889" y="21600"/>
                  </a:moveTo>
                  <a:cubicBezTo>
                    <a:pt x="5566" y="21600"/>
                    <a:pt x="2376" y="19440"/>
                    <a:pt x="49" y="15347"/>
                  </a:cubicBezTo>
                  <a:cubicBezTo>
                    <a:pt x="-17" y="15234"/>
                    <a:pt x="-17" y="14893"/>
                    <a:pt x="49" y="14779"/>
                  </a:cubicBezTo>
                  <a:cubicBezTo>
                    <a:pt x="116" y="14665"/>
                    <a:pt x="315" y="14665"/>
                    <a:pt x="382" y="14779"/>
                  </a:cubicBezTo>
                  <a:cubicBezTo>
                    <a:pt x="2641" y="18644"/>
                    <a:pt x="5699" y="20804"/>
                    <a:pt x="8889" y="20804"/>
                  </a:cubicBezTo>
                  <a:lnTo>
                    <a:pt x="9088" y="20804"/>
                  </a:lnTo>
                  <a:cubicBezTo>
                    <a:pt x="15535" y="20691"/>
                    <a:pt x="20918" y="11596"/>
                    <a:pt x="21051" y="455"/>
                  </a:cubicBezTo>
                  <a:cubicBezTo>
                    <a:pt x="21051" y="227"/>
                    <a:pt x="21184" y="114"/>
                    <a:pt x="21317" y="0"/>
                  </a:cubicBezTo>
                  <a:cubicBezTo>
                    <a:pt x="21450" y="0"/>
                    <a:pt x="21583" y="227"/>
                    <a:pt x="21583" y="455"/>
                  </a:cubicBezTo>
                  <a:cubicBezTo>
                    <a:pt x="21450" y="11937"/>
                    <a:pt x="15867" y="21373"/>
                    <a:pt x="9155" y="21600"/>
                  </a:cubicBezTo>
                  <a:lnTo>
                    <a:pt x="8889" y="21600"/>
                  </a:ln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8889999" y="5384800"/>
              <a:ext cx="176526" cy="1739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667" y="21600"/>
                  </a:moveTo>
                  <a:cubicBezTo>
                    <a:pt x="15229" y="21600"/>
                    <a:pt x="10101" y="19393"/>
                    <a:pt x="6216" y="15609"/>
                  </a:cubicBezTo>
                  <a:cubicBezTo>
                    <a:pt x="2176" y="11667"/>
                    <a:pt x="0" y="6307"/>
                    <a:pt x="0" y="631"/>
                  </a:cubicBezTo>
                  <a:cubicBezTo>
                    <a:pt x="0" y="315"/>
                    <a:pt x="311" y="0"/>
                    <a:pt x="622" y="0"/>
                  </a:cubicBezTo>
                  <a:cubicBezTo>
                    <a:pt x="932" y="0"/>
                    <a:pt x="1243" y="315"/>
                    <a:pt x="1243" y="631"/>
                  </a:cubicBezTo>
                  <a:cubicBezTo>
                    <a:pt x="1243" y="5991"/>
                    <a:pt x="3263" y="11037"/>
                    <a:pt x="6993" y="14663"/>
                  </a:cubicBezTo>
                  <a:cubicBezTo>
                    <a:pt x="10722" y="18289"/>
                    <a:pt x="15540" y="20339"/>
                    <a:pt x="20668" y="20339"/>
                  </a:cubicBezTo>
                  <a:lnTo>
                    <a:pt x="20978" y="20339"/>
                  </a:lnTo>
                  <a:cubicBezTo>
                    <a:pt x="21289" y="20339"/>
                    <a:pt x="21600" y="20654"/>
                    <a:pt x="21600" y="20969"/>
                  </a:cubicBezTo>
                  <a:cubicBezTo>
                    <a:pt x="21600" y="21285"/>
                    <a:pt x="21289" y="21600"/>
                    <a:pt x="20978" y="21600"/>
                  </a:cubicBezTo>
                  <a:lnTo>
                    <a:pt x="20667" y="21600"/>
                  </a:ln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9702800" y="5384800"/>
              <a:ext cx="173988" cy="1701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631" y="21600"/>
                  </a:moveTo>
                  <a:cubicBezTo>
                    <a:pt x="315" y="21600"/>
                    <a:pt x="0" y="21278"/>
                    <a:pt x="0" y="20955"/>
                  </a:cubicBezTo>
                  <a:cubicBezTo>
                    <a:pt x="0" y="20633"/>
                    <a:pt x="315" y="20310"/>
                    <a:pt x="631" y="20310"/>
                  </a:cubicBezTo>
                  <a:lnTo>
                    <a:pt x="631" y="20955"/>
                  </a:lnTo>
                  <a:lnTo>
                    <a:pt x="788" y="20310"/>
                  </a:lnTo>
                  <a:cubicBezTo>
                    <a:pt x="788" y="20310"/>
                    <a:pt x="946" y="20310"/>
                    <a:pt x="946" y="20310"/>
                  </a:cubicBezTo>
                  <a:cubicBezTo>
                    <a:pt x="11667" y="20149"/>
                    <a:pt x="20181" y="11445"/>
                    <a:pt x="20339" y="645"/>
                  </a:cubicBezTo>
                  <a:cubicBezTo>
                    <a:pt x="20339" y="322"/>
                    <a:pt x="20654" y="0"/>
                    <a:pt x="20969" y="0"/>
                  </a:cubicBezTo>
                  <a:cubicBezTo>
                    <a:pt x="20969" y="0"/>
                    <a:pt x="20969" y="0"/>
                    <a:pt x="20969" y="0"/>
                  </a:cubicBezTo>
                  <a:cubicBezTo>
                    <a:pt x="21285" y="0"/>
                    <a:pt x="21600" y="322"/>
                    <a:pt x="21600" y="645"/>
                  </a:cubicBezTo>
                  <a:cubicBezTo>
                    <a:pt x="21285" y="12251"/>
                    <a:pt x="12298" y="21439"/>
                    <a:pt x="946" y="21600"/>
                  </a:cubicBezTo>
                  <a:cubicBezTo>
                    <a:pt x="946" y="21600"/>
                    <a:pt x="788" y="21600"/>
                    <a:pt x="631" y="21600"/>
                  </a:cubicBezTo>
                  <a:lnTo>
                    <a:pt x="631" y="21600"/>
                  </a:ln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9867900" y="4826000"/>
              <a:ext cx="217188" cy="214673"/>
            </a:xfrm>
            <a:custGeom>
              <a:avLst/>
              <a:gdLst/>
              <a:ahLst/>
              <a:cxnLst/>
              <a:rect l="l" t="t" r="r" b="b"/>
              <a:pathLst>
                <a:path w="21600" h="21478" extrusionOk="0">
                  <a:moveTo>
                    <a:pt x="21095" y="21478"/>
                  </a:moveTo>
                  <a:cubicBezTo>
                    <a:pt x="20842" y="21478"/>
                    <a:pt x="20589" y="21224"/>
                    <a:pt x="20589" y="20970"/>
                  </a:cubicBezTo>
                  <a:cubicBezTo>
                    <a:pt x="20589" y="15633"/>
                    <a:pt x="18442" y="10551"/>
                    <a:pt x="14653" y="6739"/>
                  </a:cubicBezTo>
                  <a:cubicBezTo>
                    <a:pt x="10863" y="2927"/>
                    <a:pt x="5811" y="894"/>
                    <a:pt x="505" y="1022"/>
                  </a:cubicBezTo>
                  <a:cubicBezTo>
                    <a:pt x="505" y="1022"/>
                    <a:pt x="505" y="1022"/>
                    <a:pt x="505" y="1022"/>
                  </a:cubicBezTo>
                  <a:cubicBezTo>
                    <a:pt x="253" y="1022"/>
                    <a:pt x="0" y="767"/>
                    <a:pt x="0" y="513"/>
                  </a:cubicBezTo>
                  <a:cubicBezTo>
                    <a:pt x="0" y="259"/>
                    <a:pt x="253" y="5"/>
                    <a:pt x="505" y="5"/>
                  </a:cubicBezTo>
                  <a:cubicBezTo>
                    <a:pt x="6189" y="-122"/>
                    <a:pt x="11368" y="2038"/>
                    <a:pt x="15411" y="5977"/>
                  </a:cubicBezTo>
                  <a:cubicBezTo>
                    <a:pt x="19453" y="9916"/>
                    <a:pt x="21600" y="15252"/>
                    <a:pt x="21600" y="20843"/>
                  </a:cubicBezTo>
                  <a:cubicBezTo>
                    <a:pt x="21600" y="21224"/>
                    <a:pt x="21347" y="21478"/>
                    <a:pt x="21095" y="21478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8381999" y="5219699"/>
              <a:ext cx="2137536" cy="35586"/>
            </a:xfrm>
            <a:custGeom>
              <a:avLst/>
              <a:gdLst/>
              <a:ahLst/>
              <a:cxnLst/>
              <a:rect l="l" t="t" r="r" b="b"/>
              <a:pathLst>
                <a:path w="21588" h="21600" extrusionOk="0">
                  <a:moveTo>
                    <a:pt x="21420" y="0"/>
                  </a:moveTo>
                  <a:lnTo>
                    <a:pt x="180" y="0"/>
                  </a:lnTo>
                  <a:cubicBezTo>
                    <a:pt x="77" y="0"/>
                    <a:pt x="0" y="4629"/>
                    <a:pt x="0" y="10800"/>
                  </a:cubicBezTo>
                  <a:lnTo>
                    <a:pt x="0" y="10800"/>
                  </a:lnTo>
                  <a:cubicBezTo>
                    <a:pt x="0" y="16971"/>
                    <a:pt x="77" y="21600"/>
                    <a:pt x="180" y="21600"/>
                  </a:cubicBezTo>
                  <a:lnTo>
                    <a:pt x="21408" y="21600"/>
                  </a:lnTo>
                  <a:cubicBezTo>
                    <a:pt x="21510" y="21600"/>
                    <a:pt x="21587" y="16971"/>
                    <a:pt x="21587" y="10800"/>
                  </a:cubicBezTo>
                  <a:lnTo>
                    <a:pt x="21587" y="10800"/>
                  </a:lnTo>
                  <a:cubicBezTo>
                    <a:pt x="21600" y="4629"/>
                    <a:pt x="21510" y="0"/>
                    <a:pt x="21420" y="0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8674099" y="4800600"/>
              <a:ext cx="358176" cy="429577"/>
            </a:xfrm>
            <a:custGeom>
              <a:avLst/>
              <a:gdLst/>
              <a:ahLst/>
              <a:cxnLst/>
              <a:rect l="l" t="t" r="r" b="b"/>
              <a:pathLst>
                <a:path w="21525" h="21364" extrusionOk="0">
                  <a:moveTo>
                    <a:pt x="21525" y="8906"/>
                  </a:moveTo>
                  <a:cubicBezTo>
                    <a:pt x="21525" y="3917"/>
                    <a:pt x="16640" y="-62"/>
                    <a:pt x="10611" y="1"/>
                  </a:cubicBezTo>
                  <a:cubicBezTo>
                    <a:pt x="4810" y="64"/>
                    <a:pt x="78" y="3917"/>
                    <a:pt x="1" y="8717"/>
                  </a:cubicBezTo>
                  <a:cubicBezTo>
                    <a:pt x="-75" y="12380"/>
                    <a:pt x="2444" y="15538"/>
                    <a:pt x="6107" y="16991"/>
                  </a:cubicBezTo>
                  <a:cubicBezTo>
                    <a:pt x="7939" y="17749"/>
                    <a:pt x="9313" y="19075"/>
                    <a:pt x="9924" y="20717"/>
                  </a:cubicBezTo>
                  <a:lnTo>
                    <a:pt x="9924" y="20843"/>
                  </a:lnTo>
                  <a:cubicBezTo>
                    <a:pt x="10153" y="21538"/>
                    <a:pt x="11297" y="21538"/>
                    <a:pt x="11603" y="20843"/>
                  </a:cubicBezTo>
                  <a:lnTo>
                    <a:pt x="11603" y="20717"/>
                  </a:lnTo>
                  <a:cubicBezTo>
                    <a:pt x="12213" y="19075"/>
                    <a:pt x="13587" y="17749"/>
                    <a:pt x="15495" y="16991"/>
                  </a:cubicBezTo>
                  <a:cubicBezTo>
                    <a:pt x="19083" y="15538"/>
                    <a:pt x="21525" y="12443"/>
                    <a:pt x="21525" y="8906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8483599" y="5232399"/>
              <a:ext cx="358176" cy="429577"/>
            </a:xfrm>
            <a:custGeom>
              <a:avLst/>
              <a:gdLst/>
              <a:ahLst/>
              <a:cxnLst/>
              <a:rect l="l" t="t" r="r" b="b"/>
              <a:pathLst>
                <a:path w="21525" h="21364" extrusionOk="0">
                  <a:moveTo>
                    <a:pt x="0" y="12458"/>
                  </a:moveTo>
                  <a:cubicBezTo>
                    <a:pt x="0" y="17447"/>
                    <a:pt x="4885" y="21426"/>
                    <a:pt x="10914" y="21363"/>
                  </a:cubicBezTo>
                  <a:cubicBezTo>
                    <a:pt x="16715" y="21300"/>
                    <a:pt x="21447" y="17447"/>
                    <a:pt x="21524" y="12647"/>
                  </a:cubicBezTo>
                  <a:cubicBezTo>
                    <a:pt x="21600" y="8984"/>
                    <a:pt x="19081" y="5826"/>
                    <a:pt x="15418" y="4373"/>
                  </a:cubicBezTo>
                  <a:cubicBezTo>
                    <a:pt x="13586" y="3615"/>
                    <a:pt x="12212" y="2289"/>
                    <a:pt x="11601" y="647"/>
                  </a:cubicBezTo>
                  <a:lnTo>
                    <a:pt x="11601" y="521"/>
                  </a:lnTo>
                  <a:cubicBezTo>
                    <a:pt x="11372" y="-174"/>
                    <a:pt x="10228" y="-174"/>
                    <a:pt x="9922" y="521"/>
                  </a:cubicBezTo>
                  <a:lnTo>
                    <a:pt x="9922" y="647"/>
                  </a:lnTo>
                  <a:cubicBezTo>
                    <a:pt x="9312" y="2289"/>
                    <a:pt x="7938" y="3615"/>
                    <a:pt x="6030" y="4373"/>
                  </a:cubicBezTo>
                  <a:cubicBezTo>
                    <a:pt x="2442" y="5889"/>
                    <a:pt x="0" y="8921"/>
                    <a:pt x="0" y="12458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9207499" y="5232399"/>
              <a:ext cx="358176" cy="429577"/>
            </a:xfrm>
            <a:custGeom>
              <a:avLst/>
              <a:gdLst/>
              <a:ahLst/>
              <a:cxnLst/>
              <a:rect l="l" t="t" r="r" b="b"/>
              <a:pathLst>
                <a:path w="21525" h="21364" extrusionOk="0">
                  <a:moveTo>
                    <a:pt x="0" y="12458"/>
                  </a:moveTo>
                  <a:cubicBezTo>
                    <a:pt x="0" y="17447"/>
                    <a:pt x="4885" y="21426"/>
                    <a:pt x="10914" y="21363"/>
                  </a:cubicBezTo>
                  <a:cubicBezTo>
                    <a:pt x="16715" y="21300"/>
                    <a:pt x="21447" y="17447"/>
                    <a:pt x="21524" y="12647"/>
                  </a:cubicBezTo>
                  <a:cubicBezTo>
                    <a:pt x="21600" y="8984"/>
                    <a:pt x="19081" y="5826"/>
                    <a:pt x="15418" y="4373"/>
                  </a:cubicBezTo>
                  <a:cubicBezTo>
                    <a:pt x="13586" y="3615"/>
                    <a:pt x="12212" y="2289"/>
                    <a:pt x="11601" y="647"/>
                  </a:cubicBezTo>
                  <a:lnTo>
                    <a:pt x="11601" y="521"/>
                  </a:lnTo>
                  <a:cubicBezTo>
                    <a:pt x="11372" y="-174"/>
                    <a:pt x="10228" y="-174"/>
                    <a:pt x="9922" y="521"/>
                  </a:cubicBezTo>
                  <a:lnTo>
                    <a:pt x="9922" y="647"/>
                  </a:lnTo>
                  <a:cubicBezTo>
                    <a:pt x="9312" y="2289"/>
                    <a:pt x="7938" y="3615"/>
                    <a:pt x="6030" y="4373"/>
                  </a:cubicBezTo>
                  <a:cubicBezTo>
                    <a:pt x="2442" y="5889"/>
                    <a:pt x="0" y="8921"/>
                    <a:pt x="0" y="12458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10172699" y="5232399"/>
              <a:ext cx="358176" cy="429577"/>
            </a:xfrm>
            <a:custGeom>
              <a:avLst/>
              <a:gdLst/>
              <a:ahLst/>
              <a:cxnLst/>
              <a:rect l="l" t="t" r="r" b="b"/>
              <a:pathLst>
                <a:path w="21525" h="21364" extrusionOk="0">
                  <a:moveTo>
                    <a:pt x="0" y="12458"/>
                  </a:moveTo>
                  <a:cubicBezTo>
                    <a:pt x="0" y="17447"/>
                    <a:pt x="4885" y="21426"/>
                    <a:pt x="10914" y="21363"/>
                  </a:cubicBezTo>
                  <a:cubicBezTo>
                    <a:pt x="16715" y="21300"/>
                    <a:pt x="21447" y="17447"/>
                    <a:pt x="21524" y="12647"/>
                  </a:cubicBezTo>
                  <a:cubicBezTo>
                    <a:pt x="21600" y="8984"/>
                    <a:pt x="19081" y="5826"/>
                    <a:pt x="15418" y="4373"/>
                  </a:cubicBezTo>
                  <a:cubicBezTo>
                    <a:pt x="13586" y="3615"/>
                    <a:pt x="12212" y="2289"/>
                    <a:pt x="11601" y="647"/>
                  </a:cubicBezTo>
                  <a:lnTo>
                    <a:pt x="11601" y="521"/>
                  </a:lnTo>
                  <a:cubicBezTo>
                    <a:pt x="11372" y="-174"/>
                    <a:pt x="10228" y="-174"/>
                    <a:pt x="9922" y="521"/>
                  </a:cubicBezTo>
                  <a:lnTo>
                    <a:pt x="9922" y="647"/>
                  </a:lnTo>
                  <a:cubicBezTo>
                    <a:pt x="9312" y="2289"/>
                    <a:pt x="7938" y="3615"/>
                    <a:pt x="6030" y="4373"/>
                  </a:cubicBezTo>
                  <a:cubicBezTo>
                    <a:pt x="2442" y="5889"/>
                    <a:pt x="0" y="8921"/>
                    <a:pt x="0" y="12458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9156700" y="4978400"/>
              <a:ext cx="213428" cy="254645"/>
            </a:xfrm>
            <a:custGeom>
              <a:avLst/>
              <a:gdLst/>
              <a:ahLst/>
              <a:cxnLst/>
              <a:rect l="l" t="t" r="r" b="b"/>
              <a:pathLst>
                <a:path w="21477" h="21336" extrusionOk="0">
                  <a:moveTo>
                    <a:pt x="21477" y="8940"/>
                  </a:moveTo>
                  <a:cubicBezTo>
                    <a:pt x="21477" y="3939"/>
                    <a:pt x="16620" y="-104"/>
                    <a:pt x="10613" y="2"/>
                  </a:cubicBezTo>
                  <a:cubicBezTo>
                    <a:pt x="4862" y="109"/>
                    <a:pt x="133" y="3939"/>
                    <a:pt x="5" y="8728"/>
                  </a:cubicBezTo>
                  <a:cubicBezTo>
                    <a:pt x="-123" y="12345"/>
                    <a:pt x="2433" y="15537"/>
                    <a:pt x="6140" y="17027"/>
                  </a:cubicBezTo>
                  <a:cubicBezTo>
                    <a:pt x="7929" y="17772"/>
                    <a:pt x="9335" y="19155"/>
                    <a:pt x="9974" y="20751"/>
                  </a:cubicBezTo>
                  <a:lnTo>
                    <a:pt x="9974" y="20858"/>
                  </a:lnTo>
                  <a:cubicBezTo>
                    <a:pt x="10230" y="21496"/>
                    <a:pt x="11380" y="21496"/>
                    <a:pt x="11636" y="20858"/>
                  </a:cubicBezTo>
                  <a:lnTo>
                    <a:pt x="11636" y="20751"/>
                  </a:lnTo>
                  <a:cubicBezTo>
                    <a:pt x="12147" y="19049"/>
                    <a:pt x="13680" y="17772"/>
                    <a:pt x="15470" y="17027"/>
                  </a:cubicBezTo>
                  <a:cubicBezTo>
                    <a:pt x="18921" y="15537"/>
                    <a:pt x="21477" y="12452"/>
                    <a:pt x="21477" y="8940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8953500" y="5232399"/>
              <a:ext cx="213428" cy="254645"/>
            </a:xfrm>
            <a:custGeom>
              <a:avLst/>
              <a:gdLst/>
              <a:ahLst/>
              <a:cxnLst/>
              <a:rect l="l" t="t" r="r" b="b"/>
              <a:pathLst>
                <a:path w="21477" h="21336" extrusionOk="0">
                  <a:moveTo>
                    <a:pt x="0" y="12396"/>
                  </a:moveTo>
                  <a:cubicBezTo>
                    <a:pt x="0" y="17397"/>
                    <a:pt x="4857" y="21440"/>
                    <a:pt x="10864" y="21334"/>
                  </a:cubicBezTo>
                  <a:cubicBezTo>
                    <a:pt x="16615" y="21227"/>
                    <a:pt x="21344" y="17397"/>
                    <a:pt x="21472" y="12608"/>
                  </a:cubicBezTo>
                  <a:cubicBezTo>
                    <a:pt x="21600" y="8991"/>
                    <a:pt x="19044" y="5799"/>
                    <a:pt x="15337" y="4309"/>
                  </a:cubicBezTo>
                  <a:cubicBezTo>
                    <a:pt x="13548" y="3564"/>
                    <a:pt x="12142" y="2181"/>
                    <a:pt x="11503" y="585"/>
                  </a:cubicBezTo>
                  <a:lnTo>
                    <a:pt x="11503" y="478"/>
                  </a:lnTo>
                  <a:cubicBezTo>
                    <a:pt x="11247" y="-160"/>
                    <a:pt x="10097" y="-160"/>
                    <a:pt x="9841" y="478"/>
                  </a:cubicBezTo>
                  <a:lnTo>
                    <a:pt x="9841" y="585"/>
                  </a:lnTo>
                  <a:cubicBezTo>
                    <a:pt x="9330" y="2287"/>
                    <a:pt x="7797" y="3564"/>
                    <a:pt x="6007" y="4309"/>
                  </a:cubicBezTo>
                  <a:cubicBezTo>
                    <a:pt x="2428" y="5799"/>
                    <a:pt x="0" y="8778"/>
                    <a:pt x="0" y="12396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9601200" y="5232399"/>
              <a:ext cx="213428" cy="254645"/>
            </a:xfrm>
            <a:custGeom>
              <a:avLst/>
              <a:gdLst/>
              <a:ahLst/>
              <a:cxnLst/>
              <a:rect l="l" t="t" r="r" b="b"/>
              <a:pathLst>
                <a:path w="21477" h="21336" extrusionOk="0">
                  <a:moveTo>
                    <a:pt x="0" y="12396"/>
                  </a:moveTo>
                  <a:cubicBezTo>
                    <a:pt x="0" y="17397"/>
                    <a:pt x="4857" y="21440"/>
                    <a:pt x="10864" y="21334"/>
                  </a:cubicBezTo>
                  <a:cubicBezTo>
                    <a:pt x="16615" y="21227"/>
                    <a:pt x="21344" y="17397"/>
                    <a:pt x="21472" y="12608"/>
                  </a:cubicBezTo>
                  <a:cubicBezTo>
                    <a:pt x="21600" y="8991"/>
                    <a:pt x="19044" y="5799"/>
                    <a:pt x="15337" y="4309"/>
                  </a:cubicBezTo>
                  <a:cubicBezTo>
                    <a:pt x="13548" y="3564"/>
                    <a:pt x="12142" y="2181"/>
                    <a:pt x="11503" y="585"/>
                  </a:cubicBezTo>
                  <a:lnTo>
                    <a:pt x="11503" y="478"/>
                  </a:lnTo>
                  <a:cubicBezTo>
                    <a:pt x="11247" y="-160"/>
                    <a:pt x="10097" y="-160"/>
                    <a:pt x="9841" y="478"/>
                  </a:cubicBezTo>
                  <a:lnTo>
                    <a:pt x="9841" y="585"/>
                  </a:lnTo>
                  <a:cubicBezTo>
                    <a:pt x="9330" y="2287"/>
                    <a:pt x="7797" y="3564"/>
                    <a:pt x="6007" y="4309"/>
                  </a:cubicBezTo>
                  <a:cubicBezTo>
                    <a:pt x="2428" y="5799"/>
                    <a:pt x="0" y="8778"/>
                    <a:pt x="0" y="12396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9918700" y="5232399"/>
              <a:ext cx="213428" cy="254645"/>
            </a:xfrm>
            <a:custGeom>
              <a:avLst/>
              <a:gdLst/>
              <a:ahLst/>
              <a:cxnLst/>
              <a:rect l="l" t="t" r="r" b="b"/>
              <a:pathLst>
                <a:path w="21477" h="21336" extrusionOk="0">
                  <a:moveTo>
                    <a:pt x="0" y="12396"/>
                  </a:moveTo>
                  <a:cubicBezTo>
                    <a:pt x="0" y="17397"/>
                    <a:pt x="4857" y="21440"/>
                    <a:pt x="10864" y="21334"/>
                  </a:cubicBezTo>
                  <a:cubicBezTo>
                    <a:pt x="16615" y="21227"/>
                    <a:pt x="21344" y="17397"/>
                    <a:pt x="21472" y="12608"/>
                  </a:cubicBezTo>
                  <a:cubicBezTo>
                    <a:pt x="21600" y="8991"/>
                    <a:pt x="19044" y="5799"/>
                    <a:pt x="15337" y="4309"/>
                  </a:cubicBezTo>
                  <a:cubicBezTo>
                    <a:pt x="13548" y="3564"/>
                    <a:pt x="12142" y="2181"/>
                    <a:pt x="11503" y="585"/>
                  </a:cubicBezTo>
                  <a:lnTo>
                    <a:pt x="11503" y="478"/>
                  </a:lnTo>
                  <a:cubicBezTo>
                    <a:pt x="11247" y="-160"/>
                    <a:pt x="10097" y="-160"/>
                    <a:pt x="9841" y="478"/>
                  </a:cubicBezTo>
                  <a:lnTo>
                    <a:pt x="9841" y="585"/>
                  </a:lnTo>
                  <a:cubicBezTo>
                    <a:pt x="9330" y="2287"/>
                    <a:pt x="7797" y="3564"/>
                    <a:pt x="6007" y="4309"/>
                  </a:cubicBezTo>
                  <a:cubicBezTo>
                    <a:pt x="2556" y="5799"/>
                    <a:pt x="0" y="8778"/>
                    <a:pt x="0" y="12396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9436100" y="4978400"/>
              <a:ext cx="213428" cy="254645"/>
            </a:xfrm>
            <a:custGeom>
              <a:avLst/>
              <a:gdLst/>
              <a:ahLst/>
              <a:cxnLst/>
              <a:rect l="l" t="t" r="r" b="b"/>
              <a:pathLst>
                <a:path w="21477" h="21336" extrusionOk="0">
                  <a:moveTo>
                    <a:pt x="21477" y="8940"/>
                  </a:moveTo>
                  <a:cubicBezTo>
                    <a:pt x="21477" y="3939"/>
                    <a:pt x="16620" y="-104"/>
                    <a:pt x="10613" y="2"/>
                  </a:cubicBezTo>
                  <a:cubicBezTo>
                    <a:pt x="4862" y="109"/>
                    <a:pt x="133" y="3939"/>
                    <a:pt x="5" y="8728"/>
                  </a:cubicBezTo>
                  <a:cubicBezTo>
                    <a:pt x="-123" y="12345"/>
                    <a:pt x="2433" y="15537"/>
                    <a:pt x="6140" y="17027"/>
                  </a:cubicBezTo>
                  <a:cubicBezTo>
                    <a:pt x="7929" y="17772"/>
                    <a:pt x="9335" y="19155"/>
                    <a:pt x="9974" y="20751"/>
                  </a:cubicBezTo>
                  <a:lnTo>
                    <a:pt x="9974" y="20858"/>
                  </a:lnTo>
                  <a:cubicBezTo>
                    <a:pt x="10230" y="21496"/>
                    <a:pt x="11380" y="21496"/>
                    <a:pt x="11636" y="20858"/>
                  </a:cubicBezTo>
                  <a:lnTo>
                    <a:pt x="11636" y="20751"/>
                  </a:lnTo>
                  <a:cubicBezTo>
                    <a:pt x="12147" y="19049"/>
                    <a:pt x="13680" y="17772"/>
                    <a:pt x="15470" y="17027"/>
                  </a:cubicBezTo>
                  <a:cubicBezTo>
                    <a:pt x="19049" y="15537"/>
                    <a:pt x="21477" y="12452"/>
                    <a:pt x="21477" y="8940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8407400" y="4978400"/>
              <a:ext cx="213428" cy="254645"/>
            </a:xfrm>
            <a:custGeom>
              <a:avLst/>
              <a:gdLst/>
              <a:ahLst/>
              <a:cxnLst/>
              <a:rect l="l" t="t" r="r" b="b"/>
              <a:pathLst>
                <a:path w="21477" h="21336" extrusionOk="0">
                  <a:moveTo>
                    <a:pt x="21477" y="8940"/>
                  </a:moveTo>
                  <a:cubicBezTo>
                    <a:pt x="21477" y="3939"/>
                    <a:pt x="16620" y="-104"/>
                    <a:pt x="10613" y="2"/>
                  </a:cubicBezTo>
                  <a:cubicBezTo>
                    <a:pt x="4862" y="109"/>
                    <a:pt x="133" y="3939"/>
                    <a:pt x="5" y="8728"/>
                  </a:cubicBezTo>
                  <a:cubicBezTo>
                    <a:pt x="-123" y="12345"/>
                    <a:pt x="2433" y="15537"/>
                    <a:pt x="6140" y="17027"/>
                  </a:cubicBezTo>
                  <a:cubicBezTo>
                    <a:pt x="7929" y="17772"/>
                    <a:pt x="9335" y="19155"/>
                    <a:pt x="9974" y="20751"/>
                  </a:cubicBezTo>
                  <a:lnTo>
                    <a:pt x="9974" y="20858"/>
                  </a:lnTo>
                  <a:cubicBezTo>
                    <a:pt x="10230" y="21496"/>
                    <a:pt x="11380" y="21496"/>
                    <a:pt x="11636" y="20858"/>
                  </a:cubicBezTo>
                  <a:lnTo>
                    <a:pt x="11636" y="20751"/>
                  </a:lnTo>
                  <a:cubicBezTo>
                    <a:pt x="12147" y="19049"/>
                    <a:pt x="13680" y="17772"/>
                    <a:pt x="15470" y="17027"/>
                  </a:cubicBezTo>
                  <a:cubicBezTo>
                    <a:pt x="19049" y="15537"/>
                    <a:pt x="21477" y="12452"/>
                    <a:pt x="21477" y="8940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9728199" y="4889500"/>
              <a:ext cx="293383" cy="350192"/>
            </a:xfrm>
            <a:custGeom>
              <a:avLst/>
              <a:gdLst/>
              <a:ahLst/>
              <a:cxnLst/>
              <a:rect l="l" t="t" r="r" b="b"/>
              <a:pathLst>
                <a:path w="21509" h="21425" extrusionOk="0">
                  <a:moveTo>
                    <a:pt x="21509" y="9013"/>
                  </a:moveTo>
                  <a:cubicBezTo>
                    <a:pt x="21509" y="4040"/>
                    <a:pt x="16575" y="0"/>
                    <a:pt x="10616" y="0"/>
                  </a:cubicBezTo>
                  <a:cubicBezTo>
                    <a:pt x="4843" y="78"/>
                    <a:pt x="188" y="3963"/>
                    <a:pt x="2" y="8780"/>
                  </a:cubicBezTo>
                  <a:cubicBezTo>
                    <a:pt x="-91" y="12432"/>
                    <a:pt x="2423" y="15617"/>
                    <a:pt x="6147" y="17094"/>
                  </a:cubicBezTo>
                  <a:cubicBezTo>
                    <a:pt x="8009" y="17871"/>
                    <a:pt x="9406" y="19191"/>
                    <a:pt x="9964" y="20823"/>
                  </a:cubicBezTo>
                  <a:lnTo>
                    <a:pt x="9964" y="20901"/>
                  </a:lnTo>
                  <a:cubicBezTo>
                    <a:pt x="10243" y="21600"/>
                    <a:pt x="11361" y="21600"/>
                    <a:pt x="11640" y="20901"/>
                  </a:cubicBezTo>
                  <a:lnTo>
                    <a:pt x="11640" y="20823"/>
                  </a:lnTo>
                  <a:cubicBezTo>
                    <a:pt x="12199" y="19191"/>
                    <a:pt x="13595" y="17793"/>
                    <a:pt x="15457" y="17016"/>
                  </a:cubicBezTo>
                  <a:cubicBezTo>
                    <a:pt x="19088" y="15617"/>
                    <a:pt x="21509" y="12587"/>
                    <a:pt x="21509" y="9013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10083800" y="4978400"/>
              <a:ext cx="213428" cy="254645"/>
            </a:xfrm>
            <a:custGeom>
              <a:avLst/>
              <a:gdLst/>
              <a:ahLst/>
              <a:cxnLst/>
              <a:rect l="l" t="t" r="r" b="b"/>
              <a:pathLst>
                <a:path w="21477" h="21336" extrusionOk="0">
                  <a:moveTo>
                    <a:pt x="21477" y="8940"/>
                  </a:moveTo>
                  <a:cubicBezTo>
                    <a:pt x="21477" y="3939"/>
                    <a:pt x="16620" y="-104"/>
                    <a:pt x="10613" y="2"/>
                  </a:cubicBezTo>
                  <a:cubicBezTo>
                    <a:pt x="4862" y="109"/>
                    <a:pt x="133" y="3939"/>
                    <a:pt x="5" y="8728"/>
                  </a:cubicBezTo>
                  <a:cubicBezTo>
                    <a:pt x="-123" y="12345"/>
                    <a:pt x="2433" y="15537"/>
                    <a:pt x="6140" y="17027"/>
                  </a:cubicBezTo>
                  <a:cubicBezTo>
                    <a:pt x="7929" y="17772"/>
                    <a:pt x="9335" y="19155"/>
                    <a:pt x="9974" y="20751"/>
                  </a:cubicBezTo>
                  <a:lnTo>
                    <a:pt x="9974" y="20858"/>
                  </a:lnTo>
                  <a:cubicBezTo>
                    <a:pt x="10230" y="21496"/>
                    <a:pt x="11380" y="21496"/>
                    <a:pt x="11636" y="20858"/>
                  </a:cubicBezTo>
                  <a:lnTo>
                    <a:pt x="11636" y="20751"/>
                  </a:lnTo>
                  <a:cubicBezTo>
                    <a:pt x="12147" y="19049"/>
                    <a:pt x="13680" y="17772"/>
                    <a:pt x="15470" y="17027"/>
                  </a:cubicBezTo>
                  <a:cubicBezTo>
                    <a:pt x="19049" y="15537"/>
                    <a:pt x="21477" y="12452"/>
                    <a:pt x="21477" y="8940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6" name="Google Shape;456;p33"/>
          <p:cNvSpPr txBox="1">
            <a:spLocks noGrp="1"/>
          </p:cNvSpPr>
          <p:nvPr>
            <p:ph type="title"/>
          </p:nvPr>
        </p:nvSpPr>
        <p:spPr>
          <a:xfrm>
            <a:off x="628649" y="273844"/>
            <a:ext cx="7904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2633"/>
              </a:buClr>
              <a:buSzPts val="3600"/>
              <a:buFont typeface="Calibri"/>
              <a:buNone/>
              <a:defRPr>
                <a:solidFill>
                  <a:srgbClr val="0326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33"/>
          <p:cNvSpPr txBox="1">
            <a:spLocks noGrp="1"/>
          </p:cNvSpPr>
          <p:nvPr>
            <p:ph type="dt" idx="10"/>
          </p:nvPr>
        </p:nvSpPr>
        <p:spPr>
          <a:xfrm>
            <a:off x="618393" y="4767263"/>
            <a:ext cx="1091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33"/>
          <p:cNvSpPr txBox="1">
            <a:spLocks noGrp="1"/>
          </p:cNvSpPr>
          <p:nvPr>
            <p:ph type="ftr" idx="11"/>
          </p:nvPr>
        </p:nvSpPr>
        <p:spPr>
          <a:xfrm>
            <a:off x="1871700" y="4767262"/>
            <a:ext cx="572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33"/>
          <p:cNvSpPr txBox="1">
            <a:spLocks noGrp="1"/>
          </p:cNvSpPr>
          <p:nvPr>
            <p:ph type="sldNum" idx="12"/>
          </p:nvPr>
        </p:nvSpPr>
        <p:spPr>
          <a:xfrm>
            <a:off x="7758354" y="4767263"/>
            <a:ext cx="75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460" name="Google Shape;460;p33" descr="A picture containing large, standing&#10;&#10;Description automatically generated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 rot="-5400000">
            <a:off x="8208571" y="2031117"/>
            <a:ext cx="418120" cy="1376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3" descr="A picture containing large, standing&#10;&#10;Description automatically generated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 rot="-5400000">
            <a:off x="503818" y="2430001"/>
            <a:ext cx="418120" cy="1376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">
  <p:cSld name="20">
    <p:bg>
      <p:bgPr>
        <a:solidFill>
          <a:srgbClr val="FFFFFF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oogle Shape;463;p34"/>
          <p:cNvGrpSpPr/>
          <p:nvPr/>
        </p:nvGrpSpPr>
        <p:grpSpPr>
          <a:xfrm>
            <a:off x="475973" y="1501171"/>
            <a:ext cx="8026685" cy="3122945"/>
            <a:chOff x="10858499" y="4813299"/>
            <a:chExt cx="2239276" cy="871236"/>
          </a:xfrm>
        </p:grpSpPr>
        <p:sp>
          <p:nvSpPr>
            <p:cNvPr id="464" name="Google Shape;464;p34"/>
            <p:cNvSpPr/>
            <p:nvPr/>
          </p:nvSpPr>
          <p:spPr>
            <a:xfrm>
              <a:off x="12280900" y="4813299"/>
              <a:ext cx="635718" cy="346734"/>
            </a:xfrm>
            <a:custGeom>
              <a:avLst/>
              <a:gdLst/>
              <a:ahLst/>
              <a:cxnLst/>
              <a:rect l="l" t="t" r="r" b="b"/>
              <a:pathLst>
                <a:path w="21537" h="21600" extrusionOk="0">
                  <a:moveTo>
                    <a:pt x="21306" y="21600"/>
                  </a:moveTo>
                  <a:cubicBezTo>
                    <a:pt x="21306" y="21600"/>
                    <a:pt x="21263" y="21600"/>
                    <a:pt x="21263" y="21600"/>
                  </a:cubicBezTo>
                  <a:cubicBezTo>
                    <a:pt x="19413" y="20413"/>
                    <a:pt x="17476" y="20413"/>
                    <a:pt x="15669" y="21442"/>
                  </a:cubicBezTo>
                  <a:cubicBezTo>
                    <a:pt x="15626" y="21442"/>
                    <a:pt x="15540" y="21442"/>
                    <a:pt x="15497" y="21363"/>
                  </a:cubicBezTo>
                  <a:cubicBezTo>
                    <a:pt x="15454" y="21283"/>
                    <a:pt x="15454" y="21204"/>
                    <a:pt x="15454" y="21046"/>
                  </a:cubicBezTo>
                  <a:cubicBezTo>
                    <a:pt x="16185" y="15429"/>
                    <a:pt x="15325" y="9574"/>
                    <a:pt x="13087" y="5459"/>
                  </a:cubicBezTo>
                  <a:cubicBezTo>
                    <a:pt x="11409" y="2374"/>
                    <a:pt x="9129" y="633"/>
                    <a:pt x="6719" y="633"/>
                  </a:cubicBezTo>
                  <a:lnTo>
                    <a:pt x="6633" y="633"/>
                  </a:lnTo>
                  <a:cubicBezTo>
                    <a:pt x="4224" y="633"/>
                    <a:pt x="1943" y="2453"/>
                    <a:pt x="265" y="5618"/>
                  </a:cubicBezTo>
                  <a:cubicBezTo>
                    <a:pt x="222" y="5697"/>
                    <a:pt x="93" y="5776"/>
                    <a:pt x="50" y="5618"/>
                  </a:cubicBezTo>
                  <a:cubicBezTo>
                    <a:pt x="7" y="5538"/>
                    <a:pt x="-36" y="5301"/>
                    <a:pt x="50" y="5222"/>
                  </a:cubicBezTo>
                  <a:cubicBezTo>
                    <a:pt x="1814" y="1899"/>
                    <a:pt x="4138" y="79"/>
                    <a:pt x="6676" y="0"/>
                  </a:cubicBezTo>
                  <a:lnTo>
                    <a:pt x="6762" y="0"/>
                  </a:lnTo>
                  <a:cubicBezTo>
                    <a:pt x="9258" y="0"/>
                    <a:pt x="11582" y="1741"/>
                    <a:pt x="13346" y="4985"/>
                  </a:cubicBezTo>
                  <a:cubicBezTo>
                    <a:pt x="15583" y="9099"/>
                    <a:pt x="16530" y="14954"/>
                    <a:pt x="15884" y="20571"/>
                  </a:cubicBezTo>
                  <a:cubicBezTo>
                    <a:pt x="17691" y="19622"/>
                    <a:pt x="19628" y="19780"/>
                    <a:pt x="21435" y="20888"/>
                  </a:cubicBezTo>
                  <a:cubicBezTo>
                    <a:pt x="21521" y="20967"/>
                    <a:pt x="21564" y="21125"/>
                    <a:pt x="21521" y="21283"/>
                  </a:cubicBezTo>
                  <a:cubicBezTo>
                    <a:pt x="21435" y="21521"/>
                    <a:pt x="21392" y="21600"/>
                    <a:pt x="21306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2547599" y="5308599"/>
              <a:ext cx="550176" cy="370045"/>
            </a:xfrm>
            <a:custGeom>
              <a:avLst/>
              <a:gdLst/>
              <a:ahLst/>
              <a:cxnLst/>
              <a:rect l="l" t="t" r="r" b="b"/>
              <a:pathLst>
                <a:path w="20840" h="21555" extrusionOk="0">
                  <a:moveTo>
                    <a:pt x="10439" y="21555"/>
                  </a:moveTo>
                  <a:cubicBezTo>
                    <a:pt x="7697" y="21555"/>
                    <a:pt x="5099" y="19928"/>
                    <a:pt x="3175" y="17043"/>
                  </a:cubicBezTo>
                  <a:cubicBezTo>
                    <a:pt x="1155" y="14010"/>
                    <a:pt x="48" y="10015"/>
                    <a:pt x="0" y="5651"/>
                  </a:cubicBezTo>
                  <a:cubicBezTo>
                    <a:pt x="0" y="4393"/>
                    <a:pt x="96" y="3062"/>
                    <a:pt x="289" y="1730"/>
                  </a:cubicBezTo>
                  <a:cubicBezTo>
                    <a:pt x="289" y="1582"/>
                    <a:pt x="385" y="1508"/>
                    <a:pt x="529" y="1508"/>
                  </a:cubicBezTo>
                  <a:cubicBezTo>
                    <a:pt x="625" y="1508"/>
                    <a:pt x="673" y="1730"/>
                    <a:pt x="673" y="1878"/>
                  </a:cubicBezTo>
                  <a:cubicBezTo>
                    <a:pt x="481" y="3136"/>
                    <a:pt x="385" y="4393"/>
                    <a:pt x="385" y="5651"/>
                  </a:cubicBezTo>
                  <a:cubicBezTo>
                    <a:pt x="385" y="9793"/>
                    <a:pt x="1491" y="13714"/>
                    <a:pt x="3416" y="16599"/>
                  </a:cubicBezTo>
                  <a:cubicBezTo>
                    <a:pt x="5292" y="19410"/>
                    <a:pt x="7745" y="20889"/>
                    <a:pt x="10439" y="20889"/>
                  </a:cubicBezTo>
                  <a:cubicBezTo>
                    <a:pt x="13037" y="20889"/>
                    <a:pt x="15538" y="19410"/>
                    <a:pt x="17367" y="16673"/>
                  </a:cubicBezTo>
                  <a:cubicBezTo>
                    <a:pt x="20205" y="12456"/>
                    <a:pt x="21215" y="6095"/>
                    <a:pt x="19916" y="399"/>
                  </a:cubicBezTo>
                  <a:cubicBezTo>
                    <a:pt x="19868" y="251"/>
                    <a:pt x="19916" y="103"/>
                    <a:pt x="20012" y="29"/>
                  </a:cubicBezTo>
                  <a:cubicBezTo>
                    <a:pt x="20109" y="-45"/>
                    <a:pt x="20205" y="29"/>
                    <a:pt x="20253" y="177"/>
                  </a:cubicBezTo>
                  <a:cubicBezTo>
                    <a:pt x="21600" y="6095"/>
                    <a:pt x="20590" y="12752"/>
                    <a:pt x="17607" y="17043"/>
                  </a:cubicBezTo>
                  <a:cubicBezTo>
                    <a:pt x="15683" y="20002"/>
                    <a:pt x="13133" y="21555"/>
                    <a:pt x="10439" y="21555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1607800" y="4813299"/>
              <a:ext cx="635718" cy="346734"/>
            </a:xfrm>
            <a:custGeom>
              <a:avLst/>
              <a:gdLst/>
              <a:ahLst/>
              <a:cxnLst/>
              <a:rect l="l" t="t" r="r" b="b"/>
              <a:pathLst>
                <a:path w="21537" h="21600" extrusionOk="0">
                  <a:moveTo>
                    <a:pt x="21306" y="21600"/>
                  </a:moveTo>
                  <a:cubicBezTo>
                    <a:pt x="21306" y="21600"/>
                    <a:pt x="21263" y="21600"/>
                    <a:pt x="21263" y="21600"/>
                  </a:cubicBezTo>
                  <a:cubicBezTo>
                    <a:pt x="19413" y="20413"/>
                    <a:pt x="17476" y="20413"/>
                    <a:pt x="15669" y="21442"/>
                  </a:cubicBezTo>
                  <a:cubicBezTo>
                    <a:pt x="15626" y="21442"/>
                    <a:pt x="15540" y="21442"/>
                    <a:pt x="15497" y="21363"/>
                  </a:cubicBezTo>
                  <a:cubicBezTo>
                    <a:pt x="15454" y="21283"/>
                    <a:pt x="15454" y="21204"/>
                    <a:pt x="15454" y="21046"/>
                  </a:cubicBezTo>
                  <a:cubicBezTo>
                    <a:pt x="16185" y="15429"/>
                    <a:pt x="15325" y="9574"/>
                    <a:pt x="13087" y="5459"/>
                  </a:cubicBezTo>
                  <a:cubicBezTo>
                    <a:pt x="11409" y="2374"/>
                    <a:pt x="9129" y="633"/>
                    <a:pt x="6719" y="633"/>
                  </a:cubicBezTo>
                  <a:lnTo>
                    <a:pt x="6633" y="633"/>
                  </a:lnTo>
                  <a:cubicBezTo>
                    <a:pt x="4224" y="633"/>
                    <a:pt x="1943" y="2453"/>
                    <a:pt x="265" y="5618"/>
                  </a:cubicBezTo>
                  <a:cubicBezTo>
                    <a:pt x="222" y="5697"/>
                    <a:pt x="93" y="5776"/>
                    <a:pt x="50" y="5618"/>
                  </a:cubicBezTo>
                  <a:cubicBezTo>
                    <a:pt x="7" y="5538"/>
                    <a:pt x="-36" y="5301"/>
                    <a:pt x="50" y="5222"/>
                  </a:cubicBezTo>
                  <a:cubicBezTo>
                    <a:pt x="1814" y="1899"/>
                    <a:pt x="4138" y="79"/>
                    <a:pt x="6676" y="0"/>
                  </a:cubicBezTo>
                  <a:lnTo>
                    <a:pt x="6762" y="0"/>
                  </a:lnTo>
                  <a:cubicBezTo>
                    <a:pt x="9258" y="0"/>
                    <a:pt x="11582" y="1741"/>
                    <a:pt x="13346" y="4985"/>
                  </a:cubicBezTo>
                  <a:cubicBezTo>
                    <a:pt x="15583" y="9099"/>
                    <a:pt x="16530" y="14954"/>
                    <a:pt x="15884" y="20571"/>
                  </a:cubicBezTo>
                  <a:cubicBezTo>
                    <a:pt x="17691" y="19622"/>
                    <a:pt x="19628" y="19780"/>
                    <a:pt x="21435" y="20888"/>
                  </a:cubicBezTo>
                  <a:cubicBezTo>
                    <a:pt x="21521" y="20967"/>
                    <a:pt x="21564" y="21125"/>
                    <a:pt x="21521" y="21283"/>
                  </a:cubicBezTo>
                  <a:cubicBezTo>
                    <a:pt x="21435" y="21521"/>
                    <a:pt x="21392" y="21600"/>
                    <a:pt x="21306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11874499" y="5334000"/>
              <a:ext cx="465750" cy="344196"/>
            </a:xfrm>
            <a:custGeom>
              <a:avLst/>
              <a:gdLst/>
              <a:ahLst/>
              <a:cxnLst/>
              <a:rect l="l" t="t" r="r" b="b"/>
              <a:pathLst>
                <a:path w="21585" h="21600" extrusionOk="0">
                  <a:moveTo>
                    <a:pt x="12772" y="21600"/>
                  </a:moveTo>
                  <a:cubicBezTo>
                    <a:pt x="9417" y="21600"/>
                    <a:pt x="6239" y="19846"/>
                    <a:pt x="3884" y="16738"/>
                  </a:cubicBezTo>
                  <a:cubicBezTo>
                    <a:pt x="1413" y="13470"/>
                    <a:pt x="59" y="9166"/>
                    <a:pt x="0" y="4463"/>
                  </a:cubicBezTo>
                  <a:cubicBezTo>
                    <a:pt x="0" y="3108"/>
                    <a:pt x="118" y="1674"/>
                    <a:pt x="353" y="239"/>
                  </a:cubicBezTo>
                  <a:cubicBezTo>
                    <a:pt x="353" y="80"/>
                    <a:pt x="530" y="0"/>
                    <a:pt x="647" y="0"/>
                  </a:cubicBezTo>
                  <a:cubicBezTo>
                    <a:pt x="765" y="0"/>
                    <a:pt x="824" y="239"/>
                    <a:pt x="824" y="399"/>
                  </a:cubicBezTo>
                  <a:cubicBezTo>
                    <a:pt x="589" y="1754"/>
                    <a:pt x="471" y="3108"/>
                    <a:pt x="471" y="4463"/>
                  </a:cubicBezTo>
                  <a:cubicBezTo>
                    <a:pt x="471" y="8927"/>
                    <a:pt x="1825" y="13151"/>
                    <a:pt x="4179" y="16260"/>
                  </a:cubicBezTo>
                  <a:cubicBezTo>
                    <a:pt x="6474" y="19289"/>
                    <a:pt x="9476" y="20883"/>
                    <a:pt x="12772" y="20883"/>
                  </a:cubicBezTo>
                  <a:cubicBezTo>
                    <a:pt x="15950" y="20883"/>
                    <a:pt x="19010" y="19289"/>
                    <a:pt x="21247" y="16339"/>
                  </a:cubicBezTo>
                  <a:cubicBezTo>
                    <a:pt x="21306" y="16260"/>
                    <a:pt x="21482" y="16260"/>
                    <a:pt x="21541" y="16339"/>
                  </a:cubicBezTo>
                  <a:cubicBezTo>
                    <a:pt x="21600" y="16419"/>
                    <a:pt x="21600" y="16658"/>
                    <a:pt x="21541" y="16738"/>
                  </a:cubicBezTo>
                  <a:cubicBezTo>
                    <a:pt x="19187" y="19926"/>
                    <a:pt x="16068" y="21600"/>
                    <a:pt x="12772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10858499" y="4813299"/>
              <a:ext cx="808062" cy="871236"/>
            </a:xfrm>
            <a:custGeom>
              <a:avLst/>
              <a:gdLst/>
              <a:ahLst/>
              <a:cxnLst/>
              <a:rect l="l" t="t" r="r" b="b"/>
              <a:pathLst>
                <a:path w="20918" h="21600" extrusionOk="0">
                  <a:moveTo>
                    <a:pt x="15994" y="21600"/>
                  </a:moveTo>
                  <a:cubicBezTo>
                    <a:pt x="14120" y="21600"/>
                    <a:pt x="12345" y="20907"/>
                    <a:pt x="11030" y="19679"/>
                  </a:cubicBezTo>
                  <a:cubicBezTo>
                    <a:pt x="9649" y="18388"/>
                    <a:pt x="8893" y="16688"/>
                    <a:pt x="8860" y="14830"/>
                  </a:cubicBezTo>
                  <a:cubicBezTo>
                    <a:pt x="8860" y="14358"/>
                    <a:pt x="8926" y="13854"/>
                    <a:pt x="9025" y="13382"/>
                  </a:cubicBezTo>
                  <a:cubicBezTo>
                    <a:pt x="6526" y="14043"/>
                    <a:pt x="3764" y="13319"/>
                    <a:pt x="1956" y="11524"/>
                  </a:cubicBezTo>
                  <a:cubicBezTo>
                    <a:pt x="-674" y="8911"/>
                    <a:pt x="-641" y="4660"/>
                    <a:pt x="1989" y="2078"/>
                  </a:cubicBezTo>
                  <a:cubicBezTo>
                    <a:pt x="3337" y="756"/>
                    <a:pt x="5112" y="31"/>
                    <a:pt x="7052" y="0"/>
                  </a:cubicBezTo>
                  <a:cubicBezTo>
                    <a:pt x="7052" y="0"/>
                    <a:pt x="7085" y="0"/>
                    <a:pt x="7085" y="0"/>
                  </a:cubicBezTo>
                  <a:cubicBezTo>
                    <a:pt x="8992" y="0"/>
                    <a:pt x="10800" y="693"/>
                    <a:pt x="12148" y="1984"/>
                  </a:cubicBezTo>
                  <a:cubicBezTo>
                    <a:pt x="13923" y="3684"/>
                    <a:pt x="14614" y="6077"/>
                    <a:pt x="14022" y="8407"/>
                  </a:cubicBezTo>
                  <a:cubicBezTo>
                    <a:pt x="14022" y="8470"/>
                    <a:pt x="13956" y="8501"/>
                    <a:pt x="13857" y="8501"/>
                  </a:cubicBezTo>
                  <a:cubicBezTo>
                    <a:pt x="13792" y="8501"/>
                    <a:pt x="13759" y="8407"/>
                    <a:pt x="13759" y="8344"/>
                  </a:cubicBezTo>
                  <a:cubicBezTo>
                    <a:pt x="14318" y="6108"/>
                    <a:pt x="13660" y="3778"/>
                    <a:pt x="11951" y="2141"/>
                  </a:cubicBezTo>
                  <a:cubicBezTo>
                    <a:pt x="10668" y="913"/>
                    <a:pt x="8926" y="220"/>
                    <a:pt x="7085" y="220"/>
                  </a:cubicBezTo>
                  <a:cubicBezTo>
                    <a:pt x="7085" y="220"/>
                    <a:pt x="7052" y="220"/>
                    <a:pt x="7052" y="220"/>
                  </a:cubicBezTo>
                  <a:cubicBezTo>
                    <a:pt x="5211" y="220"/>
                    <a:pt x="3468" y="945"/>
                    <a:pt x="2186" y="2204"/>
                  </a:cubicBezTo>
                  <a:cubicBezTo>
                    <a:pt x="-345" y="4723"/>
                    <a:pt x="-378" y="8816"/>
                    <a:pt x="2153" y="11335"/>
                  </a:cubicBezTo>
                  <a:cubicBezTo>
                    <a:pt x="3929" y="13130"/>
                    <a:pt x="6690" y="13791"/>
                    <a:pt x="9156" y="13067"/>
                  </a:cubicBezTo>
                  <a:cubicBezTo>
                    <a:pt x="9189" y="13067"/>
                    <a:pt x="9255" y="13067"/>
                    <a:pt x="9288" y="13099"/>
                  </a:cubicBezTo>
                  <a:cubicBezTo>
                    <a:pt x="9321" y="13130"/>
                    <a:pt x="9321" y="13162"/>
                    <a:pt x="9321" y="13224"/>
                  </a:cubicBezTo>
                  <a:cubicBezTo>
                    <a:pt x="9189" y="13760"/>
                    <a:pt x="9123" y="14295"/>
                    <a:pt x="9123" y="14830"/>
                  </a:cubicBezTo>
                  <a:cubicBezTo>
                    <a:pt x="9123" y="16594"/>
                    <a:pt x="9879" y="18262"/>
                    <a:pt x="11195" y="19490"/>
                  </a:cubicBezTo>
                  <a:cubicBezTo>
                    <a:pt x="12477" y="20687"/>
                    <a:pt x="14153" y="21317"/>
                    <a:pt x="15994" y="21317"/>
                  </a:cubicBezTo>
                  <a:cubicBezTo>
                    <a:pt x="17770" y="21317"/>
                    <a:pt x="19479" y="20687"/>
                    <a:pt x="20729" y="19522"/>
                  </a:cubicBezTo>
                  <a:cubicBezTo>
                    <a:pt x="20762" y="19490"/>
                    <a:pt x="20860" y="19490"/>
                    <a:pt x="20893" y="19522"/>
                  </a:cubicBezTo>
                  <a:cubicBezTo>
                    <a:pt x="20926" y="19553"/>
                    <a:pt x="20926" y="19648"/>
                    <a:pt x="20893" y="19679"/>
                  </a:cubicBezTo>
                  <a:cubicBezTo>
                    <a:pt x="19611" y="20939"/>
                    <a:pt x="17868" y="21600"/>
                    <a:pt x="15994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12611099" y="5194300"/>
              <a:ext cx="427344" cy="427169"/>
            </a:xfrm>
            <a:custGeom>
              <a:avLst/>
              <a:gdLst/>
              <a:ahLst/>
              <a:cxnLst/>
              <a:rect l="l" t="t" r="r" b="b"/>
              <a:pathLst>
                <a:path w="19967" h="20069" extrusionOk="0">
                  <a:moveTo>
                    <a:pt x="2900" y="2981"/>
                  </a:moveTo>
                  <a:cubicBezTo>
                    <a:pt x="-1016" y="6919"/>
                    <a:pt x="-957" y="13304"/>
                    <a:pt x="3019" y="17242"/>
                  </a:cubicBezTo>
                  <a:cubicBezTo>
                    <a:pt x="6817" y="21001"/>
                    <a:pt x="12988" y="21001"/>
                    <a:pt x="16846" y="17302"/>
                  </a:cubicBezTo>
                  <a:cubicBezTo>
                    <a:pt x="19753" y="14497"/>
                    <a:pt x="20584" y="10320"/>
                    <a:pt x="19338" y="6740"/>
                  </a:cubicBezTo>
                  <a:cubicBezTo>
                    <a:pt x="18685" y="4950"/>
                    <a:pt x="18863" y="2981"/>
                    <a:pt x="19813" y="1310"/>
                  </a:cubicBezTo>
                  <a:lnTo>
                    <a:pt x="19872" y="1191"/>
                  </a:lnTo>
                  <a:cubicBezTo>
                    <a:pt x="20228" y="475"/>
                    <a:pt x="19516" y="-301"/>
                    <a:pt x="18804" y="117"/>
                  </a:cubicBezTo>
                  <a:lnTo>
                    <a:pt x="18685" y="177"/>
                  </a:lnTo>
                  <a:cubicBezTo>
                    <a:pt x="17024" y="1131"/>
                    <a:pt x="15006" y="1251"/>
                    <a:pt x="13226" y="594"/>
                  </a:cubicBezTo>
                  <a:cubicBezTo>
                    <a:pt x="9725" y="-599"/>
                    <a:pt x="5689" y="177"/>
                    <a:pt x="2900" y="2981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12268199" y="4876800"/>
              <a:ext cx="427169" cy="427344"/>
            </a:xfrm>
            <a:custGeom>
              <a:avLst/>
              <a:gdLst/>
              <a:ahLst/>
              <a:cxnLst/>
              <a:rect l="l" t="t" r="r" b="b"/>
              <a:pathLst>
                <a:path w="20069" h="19967" extrusionOk="0">
                  <a:moveTo>
                    <a:pt x="17088" y="2900"/>
                  </a:moveTo>
                  <a:cubicBezTo>
                    <a:pt x="13150" y="-1016"/>
                    <a:pt x="6765" y="-957"/>
                    <a:pt x="2827" y="3019"/>
                  </a:cubicBezTo>
                  <a:cubicBezTo>
                    <a:pt x="-932" y="6817"/>
                    <a:pt x="-932" y="12988"/>
                    <a:pt x="2767" y="16846"/>
                  </a:cubicBezTo>
                  <a:cubicBezTo>
                    <a:pt x="5572" y="19753"/>
                    <a:pt x="9749" y="20584"/>
                    <a:pt x="13329" y="19338"/>
                  </a:cubicBezTo>
                  <a:cubicBezTo>
                    <a:pt x="15119" y="18685"/>
                    <a:pt x="17088" y="18863"/>
                    <a:pt x="18759" y="19813"/>
                  </a:cubicBezTo>
                  <a:lnTo>
                    <a:pt x="18878" y="19872"/>
                  </a:lnTo>
                  <a:cubicBezTo>
                    <a:pt x="19594" y="20228"/>
                    <a:pt x="20370" y="19516"/>
                    <a:pt x="19952" y="18804"/>
                  </a:cubicBezTo>
                  <a:lnTo>
                    <a:pt x="19892" y="18685"/>
                  </a:lnTo>
                  <a:cubicBezTo>
                    <a:pt x="18938" y="17024"/>
                    <a:pt x="18818" y="15006"/>
                    <a:pt x="19475" y="13226"/>
                  </a:cubicBezTo>
                  <a:cubicBezTo>
                    <a:pt x="20668" y="9725"/>
                    <a:pt x="19892" y="5689"/>
                    <a:pt x="17088" y="2900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11937999" y="5194300"/>
              <a:ext cx="427344" cy="427169"/>
            </a:xfrm>
            <a:custGeom>
              <a:avLst/>
              <a:gdLst/>
              <a:ahLst/>
              <a:cxnLst/>
              <a:rect l="l" t="t" r="r" b="b"/>
              <a:pathLst>
                <a:path w="19967" h="20069" extrusionOk="0">
                  <a:moveTo>
                    <a:pt x="2900" y="2981"/>
                  </a:moveTo>
                  <a:cubicBezTo>
                    <a:pt x="-1016" y="6919"/>
                    <a:pt x="-957" y="13304"/>
                    <a:pt x="3019" y="17242"/>
                  </a:cubicBezTo>
                  <a:cubicBezTo>
                    <a:pt x="6817" y="21001"/>
                    <a:pt x="12988" y="21001"/>
                    <a:pt x="16846" y="17302"/>
                  </a:cubicBezTo>
                  <a:cubicBezTo>
                    <a:pt x="19753" y="14497"/>
                    <a:pt x="20584" y="10320"/>
                    <a:pt x="19338" y="6740"/>
                  </a:cubicBezTo>
                  <a:cubicBezTo>
                    <a:pt x="18685" y="4950"/>
                    <a:pt x="18863" y="2981"/>
                    <a:pt x="19813" y="1310"/>
                  </a:cubicBezTo>
                  <a:lnTo>
                    <a:pt x="19872" y="1191"/>
                  </a:lnTo>
                  <a:cubicBezTo>
                    <a:pt x="20228" y="475"/>
                    <a:pt x="19516" y="-301"/>
                    <a:pt x="18804" y="117"/>
                  </a:cubicBezTo>
                  <a:lnTo>
                    <a:pt x="18685" y="177"/>
                  </a:lnTo>
                  <a:cubicBezTo>
                    <a:pt x="17024" y="1131"/>
                    <a:pt x="15006" y="1251"/>
                    <a:pt x="13226" y="594"/>
                  </a:cubicBezTo>
                  <a:cubicBezTo>
                    <a:pt x="9725" y="-599"/>
                    <a:pt x="5689" y="177"/>
                    <a:pt x="2900" y="2981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11595099" y="4876800"/>
              <a:ext cx="427149" cy="427344"/>
            </a:xfrm>
            <a:custGeom>
              <a:avLst/>
              <a:gdLst/>
              <a:ahLst/>
              <a:cxnLst/>
              <a:rect l="l" t="t" r="r" b="b"/>
              <a:pathLst>
                <a:path w="20014" h="19967" extrusionOk="0">
                  <a:moveTo>
                    <a:pt x="17040" y="2900"/>
                  </a:moveTo>
                  <a:cubicBezTo>
                    <a:pt x="13113" y="-1016"/>
                    <a:pt x="6746" y="-957"/>
                    <a:pt x="2819" y="3019"/>
                  </a:cubicBezTo>
                  <a:cubicBezTo>
                    <a:pt x="-930" y="6817"/>
                    <a:pt x="-930" y="12988"/>
                    <a:pt x="2759" y="16846"/>
                  </a:cubicBezTo>
                  <a:cubicBezTo>
                    <a:pt x="5556" y="19753"/>
                    <a:pt x="9721" y="20584"/>
                    <a:pt x="13292" y="19338"/>
                  </a:cubicBezTo>
                  <a:cubicBezTo>
                    <a:pt x="15077" y="18685"/>
                    <a:pt x="17040" y="18863"/>
                    <a:pt x="18706" y="19813"/>
                  </a:cubicBezTo>
                  <a:lnTo>
                    <a:pt x="18825" y="19872"/>
                  </a:lnTo>
                  <a:cubicBezTo>
                    <a:pt x="19539" y="20228"/>
                    <a:pt x="20313" y="19516"/>
                    <a:pt x="19896" y="18804"/>
                  </a:cubicBezTo>
                  <a:lnTo>
                    <a:pt x="19837" y="18685"/>
                  </a:lnTo>
                  <a:cubicBezTo>
                    <a:pt x="18885" y="17024"/>
                    <a:pt x="18766" y="15006"/>
                    <a:pt x="19420" y="13226"/>
                  </a:cubicBezTo>
                  <a:cubicBezTo>
                    <a:pt x="20670" y="9725"/>
                    <a:pt x="19837" y="5689"/>
                    <a:pt x="17040" y="2900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11264899" y="5194300"/>
              <a:ext cx="427344" cy="427169"/>
            </a:xfrm>
            <a:custGeom>
              <a:avLst/>
              <a:gdLst/>
              <a:ahLst/>
              <a:cxnLst/>
              <a:rect l="l" t="t" r="r" b="b"/>
              <a:pathLst>
                <a:path w="19967" h="20069" extrusionOk="0">
                  <a:moveTo>
                    <a:pt x="2900" y="2981"/>
                  </a:moveTo>
                  <a:cubicBezTo>
                    <a:pt x="-1016" y="6919"/>
                    <a:pt x="-957" y="13304"/>
                    <a:pt x="3019" y="17242"/>
                  </a:cubicBezTo>
                  <a:cubicBezTo>
                    <a:pt x="6817" y="21001"/>
                    <a:pt x="12988" y="21001"/>
                    <a:pt x="16846" y="17302"/>
                  </a:cubicBezTo>
                  <a:cubicBezTo>
                    <a:pt x="19753" y="14497"/>
                    <a:pt x="20584" y="10320"/>
                    <a:pt x="19338" y="6740"/>
                  </a:cubicBezTo>
                  <a:cubicBezTo>
                    <a:pt x="18685" y="4950"/>
                    <a:pt x="18863" y="2981"/>
                    <a:pt x="19813" y="1310"/>
                  </a:cubicBezTo>
                  <a:lnTo>
                    <a:pt x="19872" y="1191"/>
                  </a:lnTo>
                  <a:cubicBezTo>
                    <a:pt x="20228" y="475"/>
                    <a:pt x="19516" y="-301"/>
                    <a:pt x="18804" y="117"/>
                  </a:cubicBezTo>
                  <a:lnTo>
                    <a:pt x="18685" y="177"/>
                  </a:lnTo>
                  <a:cubicBezTo>
                    <a:pt x="17024" y="1131"/>
                    <a:pt x="15006" y="1251"/>
                    <a:pt x="13226" y="594"/>
                  </a:cubicBezTo>
                  <a:cubicBezTo>
                    <a:pt x="9665" y="-599"/>
                    <a:pt x="5689" y="177"/>
                    <a:pt x="2900" y="2981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10921999" y="4876800"/>
              <a:ext cx="427169" cy="427344"/>
            </a:xfrm>
            <a:custGeom>
              <a:avLst/>
              <a:gdLst/>
              <a:ahLst/>
              <a:cxnLst/>
              <a:rect l="l" t="t" r="r" b="b"/>
              <a:pathLst>
                <a:path w="20069" h="19967" extrusionOk="0">
                  <a:moveTo>
                    <a:pt x="17088" y="2900"/>
                  </a:moveTo>
                  <a:cubicBezTo>
                    <a:pt x="13150" y="-1016"/>
                    <a:pt x="6765" y="-957"/>
                    <a:pt x="2827" y="3019"/>
                  </a:cubicBezTo>
                  <a:cubicBezTo>
                    <a:pt x="-932" y="6817"/>
                    <a:pt x="-932" y="12988"/>
                    <a:pt x="2767" y="16846"/>
                  </a:cubicBezTo>
                  <a:cubicBezTo>
                    <a:pt x="5572" y="19753"/>
                    <a:pt x="9749" y="20584"/>
                    <a:pt x="13329" y="19338"/>
                  </a:cubicBezTo>
                  <a:cubicBezTo>
                    <a:pt x="15119" y="18685"/>
                    <a:pt x="17088" y="18863"/>
                    <a:pt x="18759" y="19813"/>
                  </a:cubicBezTo>
                  <a:lnTo>
                    <a:pt x="18878" y="19872"/>
                  </a:lnTo>
                  <a:cubicBezTo>
                    <a:pt x="19594" y="20228"/>
                    <a:pt x="20370" y="19516"/>
                    <a:pt x="19952" y="18804"/>
                  </a:cubicBezTo>
                  <a:lnTo>
                    <a:pt x="19892" y="18685"/>
                  </a:lnTo>
                  <a:cubicBezTo>
                    <a:pt x="18938" y="17024"/>
                    <a:pt x="18818" y="15006"/>
                    <a:pt x="19475" y="13226"/>
                  </a:cubicBezTo>
                  <a:cubicBezTo>
                    <a:pt x="20668" y="9725"/>
                    <a:pt x="19892" y="5689"/>
                    <a:pt x="17088" y="2900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5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2633"/>
              </a:buClr>
              <a:buSzPts val="3600"/>
              <a:buFont typeface="Calibri"/>
              <a:buNone/>
              <a:defRPr>
                <a:solidFill>
                  <a:srgbClr val="0326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4"/>
          <p:cNvSpPr txBox="1">
            <a:spLocks noGrp="1"/>
          </p:cNvSpPr>
          <p:nvPr>
            <p:ph type="dt" idx="10"/>
          </p:nvPr>
        </p:nvSpPr>
        <p:spPr>
          <a:xfrm>
            <a:off x="618393" y="4767263"/>
            <a:ext cx="1091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34"/>
          <p:cNvSpPr txBox="1">
            <a:spLocks noGrp="1"/>
          </p:cNvSpPr>
          <p:nvPr>
            <p:ph type="ftr" idx="11"/>
          </p:nvPr>
        </p:nvSpPr>
        <p:spPr>
          <a:xfrm>
            <a:off x="1871700" y="4767262"/>
            <a:ext cx="572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34"/>
          <p:cNvSpPr txBox="1">
            <a:spLocks noGrp="1"/>
          </p:cNvSpPr>
          <p:nvPr>
            <p:ph type="sldNum" idx="12"/>
          </p:nvPr>
        </p:nvSpPr>
        <p:spPr>
          <a:xfrm>
            <a:off x="7758354" y="4767263"/>
            <a:ext cx="75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479" name="Google Shape;479;p34" descr="A picture containing large, group, street, video&#10;&#10;Description automatically generated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7937374" y="54006"/>
            <a:ext cx="718889" cy="2733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">
  <p:cSld name="21">
    <p:bg>
      <p:bgPr>
        <a:solidFill>
          <a:srgbClr val="FFFFFF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35"/>
          <p:cNvGrpSpPr/>
          <p:nvPr/>
        </p:nvGrpSpPr>
        <p:grpSpPr>
          <a:xfrm>
            <a:off x="3762227" y="274006"/>
            <a:ext cx="5052723" cy="4350124"/>
            <a:chOff x="11861800" y="6057900"/>
            <a:chExt cx="1616716" cy="1391906"/>
          </a:xfrm>
        </p:grpSpPr>
        <p:sp>
          <p:nvSpPr>
            <p:cNvPr id="482" name="Google Shape;482;p35"/>
            <p:cNvSpPr/>
            <p:nvPr/>
          </p:nvSpPr>
          <p:spPr>
            <a:xfrm>
              <a:off x="12192000" y="6642099"/>
              <a:ext cx="203202" cy="19051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540" y="21600"/>
                  </a:moveTo>
                  <a:cubicBezTo>
                    <a:pt x="270" y="21600"/>
                    <a:pt x="0" y="21312"/>
                    <a:pt x="0" y="21024"/>
                  </a:cubicBezTo>
                  <a:cubicBezTo>
                    <a:pt x="0" y="9360"/>
                    <a:pt x="8910" y="0"/>
                    <a:pt x="19710" y="0"/>
                  </a:cubicBezTo>
                  <a:lnTo>
                    <a:pt x="21060" y="0"/>
                  </a:lnTo>
                  <a:cubicBezTo>
                    <a:pt x="21330" y="0"/>
                    <a:pt x="21600" y="288"/>
                    <a:pt x="21600" y="576"/>
                  </a:cubicBezTo>
                  <a:cubicBezTo>
                    <a:pt x="21600" y="864"/>
                    <a:pt x="21330" y="1152"/>
                    <a:pt x="21060" y="1152"/>
                  </a:cubicBezTo>
                  <a:lnTo>
                    <a:pt x="19710" y="1152"/>
                  </a:lnTo>
                  <a:cubicBezTo>
                    <a:pt x="9450" y="1152"/>
                    <a:pt x="945" y="10080"/>
                    <a:pt x="945" y="21168"/>
                  </a:cubicBezTo>
                  <a:cubicBezTo>
                    <a:pt x="1080" y="21456"/>
                    <a:pt x="810" y="21600"/>
                    <a:pt x="540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12357099" y="7124699"/>
              <a:ext cx="204498" cy="1917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78" y="21600"/>
                  </a:moveTo>
                  <a:lnTo>
                    <a:pt x="537" y="21600"/>
                  </a:lnTo>
                  <a:cubicBezTo>
                    <a:pt x="268" y="21600"/>
                    <a:pt x="0" y="21314"/>
                    <a:pt x="0" y="21028"/>
                  </a:cubicBezTo>
                  <a:cubicBezTo>
                    <a:pt x="0" y="20742"/>
                    <a:pt x="268" y="20456"/>
                    <a:pt x="537" y="20456"/>
                  </a:cubicBezTo>
                  <a:lnTo>
                    <a:pt x="1878" y="20456"/>
                  </a:lnTo>
                  <a:cubicBezTo>
                    <a:pt x="12074" y="20456"/>
                    <a:pt x="20527" y="11587"/>
                    <a:pt x="20527" y="572"/>
                  </a:cubicBezTo>
                  <a:cubicBezTo>
                    <a:pt x="20527" y="286"/>
                    <a:pt x="20795" y="0"/>
                    <a:pt x="21063" y="0"/>
                  </a:cubicBezTo>
                  <a:cubicBezTo>
                    <a:pt x="21332" y="0"/>
                    <a:pt x="21600" y="286"/>
                    <a:pt x="21600" y="572"/>
                  </a:cubicBezTo>
                  <a:cubicBezTo>
                    <a:pt x="21466" y="12302"/>
                    <a:pt x="12745" y="21600"/>
                    <a:pt x="1878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11861800" y="7226300"/>
              <a:ext cx="386100" cy="2235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079" y="21600"/>
                  </a:moveTo>
                  <a:lnTo>
                    <a:pt x="11439" y="21600"/>
                  </a:lnTo>
                  <a:cubicBezTo>
                    <a:pt x="5116" y="21600"/>
                    <a:pt x="0" y="12150"/>
                    <a:pt x="0" y="491"/>
                  </a:cubicBezTo>
                  <a:cubicBezTo>
                    <a:pt x="0" y="245"/>
                    <a:pt x="142" y="0"/>
                    <a:pt x="284" y="0"/>
                  </a:cubicBezTo>
                  <a:cubicBezTo>
                    <a:pt x="426" y="0"/>
                    <a:pt x="568" y="245"/>
                    <a:pt x="568" y="491"/>
                  </a:cubicBezTo>
                  <a:cubicBezTo>
                    <a:pt x="568" y="11659"/>
                    <a:pt x="5471" y="20618"/>
                    <a:pt x="11439" y="20618"/>
                  </a:cubicBezTo>
                  <a:lnTo>
                    <a:pt x="12079" y="20618"/>
                  </a:lnTo>
                  <a:cubicBezTo>
                    <a:pt x="17053" y="20618"/>
                    <a:pt x="21032" y="13623"/>
                    <a:pt x="21032" y="5155"/>
                  </a:cubicBezTo>
                  <a:cubicBezTo>
                    <a:pt x="21032" y="4909"/>
                    <a:pt x="21174" y="4664"/>
                    <a:pt x="21316" y="4664"/>
                  </a:cubicBezTo>
                  <a:cubicBezTo>
                    <a:pt x="21458" y="4664"/>
                    <a:pt x="21600" y="4909"/>
                    <a:pt x="21600" y="5155"/>
                  </a:cubicBezTo>
                  <a:cubicBezTo>
                    <a:pt x="21600" y="14236"/>
                    <a:pt x="17337" y="21600"/>
                    <a:pt x="12079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11912600" y="6845299"/>
              <a:ext cx="186678" cy="1752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588" y="21600"/>
                  </a:moveTo>
                  <a:cubicBezTo>
                    <a:pt x="294" y="21600"/>
                    <a:pt x="0" y="21287"/>
                    <a:pt x="0" y="20974"/>
                  </a:cubicBezTo>
                  <a:cubicBezTo>
                    <a:pt x="0" y="9391"/>
                    <a:pt x="8816" y="0"/>
                    <a:pt x="19690" y="0"/>
                  </a:cubicBezTo>
                  <a:lnTo>
                    <a:pt x="21012" y="0"/>
                  </a:lnTo>
                  <a:cubicBezTo>
                    <a:pt x="21306" y="0"/>
                    <a:pt x="21600" y="313"/>
                    <a:pt x="21600" y="626"/>
                  </a:cubicBezTo>
                  <a:cubicBezTo>
                    <a:pt x="21600" y="939"/>
                    <a:pt x="21306" y="1252"/>
                    <a:pt x="21012" y="1252"/>
                  </a:cubicBezTo>
                  <a:lnTo>
                    <a:pt x="19690" y="1252"/>
                  </a:lnTo>
                  <a:cubicBezTo>
                    <a:pt x="9404" y="1252"/>
                    <a:pt x="1176" y="10174"/>
                    <a:pt x="1176" y="20974"/>
                  </a:cubicBezTo>
                  <a:cubicBezTo>
                    <a:pt x="1176" y="21287"/>
                    <a:pt x="882" y="21600"/>
                    <a:pt x="588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12522199" y="6375400"/>
              <a:ext cx="233658" cy="21843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470" y="21600"/>
                  </a:moveTo>
                  <a:cubicBezTo>
                    <a:pt x="235" y="21600"/>
                    <a:pt x="0" y="21349"/>
                    <a:pt x="0" y="21098"/>
                  </a:cubicBezTo>
                  <a:cubicBezTo>
                    <a:pt x="0" y="9544"/>
                    <a:pt x="8804" y="0"/>
                    <a:pt x="19722" y="0"/>
                  </a:cubicBezTo>
                  <a:lnTo>
                    <a:pt x="21130" y="0"/>
                  </a:lnTo>
                  <a:cubicBezTo>
                    <a:pt x="21365" y="0"/>
                    <a:pt x="21600" y="251"/>
                    <a:pt x="21600" y="502"/>
                  </a:cubicBezTo>
                  <a:cubicBezTo>
                    <a:pt x="21600" y="753"/>
                    <a:pt x="21365" y="1005"/>
                    <a:pt x="21130" y="1005"/>
                  </a:cubicBezTo>
                  <a:lnTo>
                    <a:pt x="19722" y="1005"/>
                  </a:lnTo>
                  <a:cubicBezTo>
                    <a:pt x="9391" y="1005"/>
                    <a:pt x="939" y="10047"/>
                    <a:pt x="939" y="21098"/>
                  </a:cubicBezTo>
                  <a:cubicBezTo>
                    <a:pt x="822" y="21349"/>
                    <a:pt x="704" y="21600"/>
                    <a:pt x="470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12712699" y="6959599"/>
              <a:ext cx="233658" cy="21843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78" y="21600"/>
                  </a:moveTo>
                  <a:lnTo>
                    <a:pt x="470" y="21600"/>
                  </a:lnTo>
                  <a:cubicBezTo>
                    <a:pt x="235" y="21600"/>
                    <a:pt x="0" y="21349"/>
                    <a:pt x="0" y="21098"/>
                  </a:cubicBezTo>
                  <a:cubicBezTo>
                    <a:pt x="0" y="20846"/>
                    <a:pt x="235" y="20595"/>
                    <a:pt x="470" y="20595"/>
                  </a:cubicBezTo>
                  <a:lnTo>
                    <a:pt x="1878" y="20595"/>
                  </a:lnTo>
                  <a:cubicBezTo>
                    <a:pt x="12209" y="20595"/>
                    <a:pt x="20661" y="11553"/>
                    <a:pt x="20661" y="502"/>
                  </a:cubicBezTo>
                  <a:cubicBezTo>
                    <a:pt x="20661" y="251"/>
                    <a:pt x="20896" y="0"/>
                    <a:pt x="21130" y="0"/>
                  </a:cubicBezTo>
                  <a:cubicBezTo>
                    <a:pt x="21365" y="0"/>
                    <a:pt x="21600" y="251"/>
                    <a:pt x="21600" y="502"/>
                  </a:cubicBezTo>
                  <a:cubicBezTo>
                    <a:pt x="21482" y="12056"/>
                    <a:pt x="12678" y="21600"/>
                    <a:pt x="1878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12903200" y="6057900"/>
              <a:ext cx="575316" cy="3378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409" y="21600"/>
                  </a:moveTo>
                  <a:cubicBezTo>
                    <a:pt x="21314" y="21600"/>
                    <a:pt x="21219" y="21519"/>
                    <a:pt x="21219" y="21275"/>
                  </a:cubicBezTo>
                  <a:lnTo>
                    <a:pt x="21219" y="21275"/>
                  </a:lnTo>
                  <a:cubicBezTo>
                    <a:pt x="21219" y="9907"/>
                    <a:pt x="16212" y="650"/>
                    <a:pt x="10061" y="650"/>
                  </a:cubicBezTo>
                  <a:lnTo>
                    <a:pt x="9346" y="650"/>
                  </a:lnTo>
                  <a:cubicBezTo>
                    <a:pt x="4387" y="650"/>
                    <a:pt x="381" y="7471"/>
                    <a:pt x="381" y="15916"/>
                  </a:cubicBezTo>
                  <a:cubicBezTo>
                    <a:pt x="381" y="16078"/>
                    <a:pt x="286" y="16241"/>
                    <a:pt x="191" y="16241"/>
                  </a:cubicBezTo>
                  <a:cubicBezTo>
                    <a:pt x="95" y="16241"/>
                    <a:pt x="0" y="16078"/>
                    <a:pt x="0" y="15916"/>
                  </a:cubicBezTo>
                  <a:cubicBezTo>
                    <a:pt x="0" y="7146"/>
                    <a:pt x="4196" y="0"/>
                    <a:pt x="9346" y="0"/>
                  </a:cubicBezTo>
                  <a:lnTo>
                    <a:pt x="10061" y="0"/>
                  </a:lnTo>
                  <a:cubicBezTo>
                    <a:pt x="16403" y="0"/>
                    <a:pt x="21600" y="9501"/>
                    <a:pt x="21600" y="21194"/>
                  </a:cubicBezTo>
                  <a:cubicBezTo>
                    <a:pt x="21600" y="21438"/>
                    <a:pt x="21505" y="21600"/>
                    <a:pt x="21409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13157200" y="6451600"/>
              <a:ext cx="254016" cy="56008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432" y="21600"/>
                  </a:moveTo>
                  <a:cubicBezTo>
                    <a:pt x="216" y="21600"/>
                    <a:pt x="0" y="21502"/>
                    <a:pt x="0" y="21404"/>
                  </a:cubicBezTo>
                  <a:cubicBezTo>
                    <a:pt x="0" y="21306"/>
                    <a:pt x="216" y="21208"/>
                    <a:pt x="432" y="21208"/>
                  </a:cubicBezTo>
                  <a:cubicBezTo>
                    <a:pt x="11664" y="21208"/>
                    <a:pt x="20736" y="17094"/>
                    <a:pt x="20736" y="12000"/>
                  </a:cubicBezTo>
                  <a:lnTo>
                    <a:pt x="20736" y="196"/>
                  </a:lnTo>
                  <a:cubicBezTo>
                    <a:pt x="20736" y="98"/>
                    <a:pt x="20952" y="0"/>
                    <a:pt x="21168" y="0"/>
                  </a:cubicBezTo>
                  <a:cubicBezTo>
                    <a:pt x="21384" y="0"/>
                    <a:pt x="21600" y="98"/>
                    <a:pt x="21600" y="196"/>
                  </a:cubicBezTo>
                  <a:lnTo>
                    <a:pt x="21600" y="12000"/>
                  </a:lnTo>
                  <a:cubicBezTo>
                    <a:pt x="21600" y="17290"/>
                    <a:pt x="12096" y="21600"/>
                    <a:pt x="432" y="21600"/>
                  </a:cubicBez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12204699" y="6705600"/>
              <a:ext cx="349272" cy="547395"/>
            </a:xfrm>
            <a:custGeom>
              <a:avLst/>
              <a:gdLst/>
              <a:ahLst/>
              <a:cxnLst/>
              <a:rect l="l" t="t" r="r" b="b"/>
              <a:pathLst>
                <a:path w="21600" h="21551" extrusionOk="0">
                  <a:moveTo>
                    <a:pt x="21600" y="7001"/>
                  </a:moveTo>
                  <a:cubicBezTo>
                    <a:pt x="21600" y="7301"/>
                    <a:pt x="20972" y="7401"/>
                    <a:pt x="20736" y="7101"/>
                  </a:cubicBezTo>
                  <a:cubicBezTo>
                    <a:pt x="20736" y="7101"/>
                    <a:pt x="20736" y="7101"/>
                    <a:pt x="20736" y="7051"/>
                  </a:cubicBezTo>
                  <a:cubicBezTo>
                    <a:pt x="20736" y="7051"/>
                    <a:pt x="20736" y="7051"/>
                    <a:pt x="20736" y="7051"/>
                  </a:cubicBezTo>
                  <a:cubicBezTo>
                    <a:pt x="20265" y="6301"/>
                    <a:pt x="18458" y="6501"/>
                    <a:pt x="18458" y="7351"/>
                  </a:cubicBezTo>
                  <a:lnTo>
                    <a:pt x="18458" y="8301"/>
                  </a:lnTo>
                  <a:lnTo>
                    <a:pt x="18458" y="8301"/>
                  </a:lnTo>
                  <a:lnTo>
                    <a:pt x="18458" y="8301"/>
                  </a:lnTo>
                  <a:lnTo>
                    <a:pt x="18458" y="8301"/>
                  </a:lnTo>
                  <a:lnTo>
                    <a:pt x="18458" y="8301"/>
                  </a:lnTo>
                  <a:lnTo>
                    <a:pt x="18458" y="16701"/>
                  </a:lnTo>
                  <a:cubicBezTo>
                    <a:pt x="18458" y="19401"/>
                    <a:pt x="15002" y="21551"/>
                    <a:pt x="10839" y="21551"/>
                  </a:cubicBezTo>
                  <a:lnTo>
                    <a:pt x="10839" y="21551"/>
                  </a:lnTo>
                  <a:cubicBezTo>
                    <a:pt x="10839" y="21551"/>
                    <a:pt x="10839" y="21551"/>
                    <a:pt x="10839" y="21551"/>
                  </a:cubicBezTo>
                  <a:lnTo>
                    <a:pt x="10839" y="21551"/>
                  </a:lnTo>
                  <a:lnTo>
                    <a:pt x="10054" y="21551"/>
                  </a:lnTo>
                  <a:cubicBezTo>
                    <a:pt x="4477" y="21551"/>
                    <a:pt x="0" y="18401"/>
                    <a:pt x="0" y="14501"/>
                  </a:cubicBezTo>
                  <a:cubicBezTo>
                    <a:pt x="0" y="14501"/>
                    <a:pt x="0" y="14501"/>
                    <a:pt x="0" y="14501"/>
                  </a:cubicBezTo>
                  <a:cubicBezTo>
                    <a:pt x="0" y="14201"/>
                    <a:pt x="628" y="14101"/>
                    <a:pt x="864" y="14401"/>
                  </a:cubicBezTo>
                  <a:cubicBezTo>
                    <a:pt x="864" y="14401"/>
                    <a:pt x="864" y="14401"/>
                    <a:pt x="864" y="14451"/>
                  </a:cubicBezTo>
                  <a:cubicBezTo>
                    <a:pt x="864" y="14451"/>
                    <a:pt x="864" y="14501"/>
                    <a:pt x="943" y="14501"/>
                  </a:cubicBezTo>
                  <a:cubicBezTo>
                    <a:pt x="1492" y="15251"/>
                    <a:pt x="3220" y="14951"/>
                    <a:pt x="3220" y="14151"/>
                  </a:cubicBezTo>
                  <a:lnTo>
                    <a:pt x="3220" y="11501"/>
                  </a:lnTo>
                  <a:lnTo>
                    <a:pt x="3220" y="11501"/>
                  </a:lnTo>
                  <a:lnTo>
                    <a:pt x="3220" y="11501"/>
                  </a:lnTo>
                  <a:lnTo>
                    <a:pt x="3220" y="11501"/>
                  </a:lnTo>
                  <a:lnTo>
                    <a:pt x="3220" y="11501"/>
                  </a:lnTo>
                  <a:lnTo>
                    <a:pt x="3220" y="4851"/>
                  </a:lnTo>
                  <a:cubicBezTo>
                    <a:pt x="3220" y="2151"/>
                    <a:pt x="6676" y="1"/>
                    <a:pt x="10839" y="1"/>
                  </a:cubicBezTo>
                  <a:lnTo>
                    <a:pt x="10839" y="1"/>
                  </a:lnTo>
                  <a:cubicBezTo>
                    <a:pt x="10839" y="1"/>
                    <a:pt x="10839" y="1"/>
                    <a:pt x="10839" y="1"/>
                  </a:cubicBezTo>
                  <a:lnTo>
                    <a:pt x="10839" y="1"/>
                  </a:lnTo>
                  <a:lnTo>
                    <a:pt x="11625" y="1"/>
                  </a:lnTo>
                  <a:cubicBezTo>
                    <a:pt x="17123" y="-49"/>
                    <a:pt x="21600" y="3101"/>
                    <a:pt x="21600" y="7001"/>
                  </a:cubicBezTo>
                  <a:cubicBezTo>
                    <a:pt x="21600" y="7001"/>
                    <a:pt x="21600" y="7001"/>
                    <a:pt x="21600" y="7001"/>
                  </a:cubicBezTo>
                  <a:close/>
                </a:path>
              </a:pathLst>
            </a:custGeom>
            <a:solidFill>
              <a:srgbClr val="F6BB3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11925300" y="6908799"/>
              <a:ext cx="306072" cy="480054"/>
            </a:xfrm>
            <a:custGeom>
              <a:avLst/>
              <a:gdLst/>
              <a:ahLst/>
              <a:cxnLst/>
              <a:rect l="l" t="t" r="r" b="b"/>
              <a:pathLst>
                <a:path w="21600" h="21544" extrusionOk="0">
                  <a:moveTo>
                    <a:pt x="21600" y="6954"/>
                  </a:moveTo>
                  <a:cubicBezTo>
                    <a:pt x="21600" y="7239"/>
                    <a:pt x="20973" y="7353"/>
                    <a:pt x="20793" y="7068"/>
                  </a:cubicBezTo>
                  <a:cubicBezTo>
                    <a:pt x="20793" y="7068"/>
                    <a:pt x="20793" y="7068"/>
                    <a:pt x="20793" y="7068"/>
                  </a:cubicBezTo>
                  <a:cubicBezTo>
                    <a:pt x="20793" y="7068"/>
                    <a:pt x="20793" y="7068"/>
                    <a:pt x="20793" y="7068"/>
                  </a:cubicBezTo>
                  <a:cubicBezTo>
                    <a:pt x="20256" y="6327"/>
                    <a:pt x="18463" y="6555"/>
                    <a:pt x="18463" y="7353"/>
                  </a:cubicBezTo>
                  <a:lnTo>
                    <a:pt x="18463" y="8265"/>
                  </a:lnTo>
                  <a:lnTo>
                    <a:pt x="18463" y="8265"/>
                  </a:lnTo>
                  <a:lnTo>
                    <a:pt x="18463" y="8265"/>
                  </a:lnTo>
                  <a:lnTo>
                    <a:pt x="18463" y="8265"/>
                  </a:lnTo>
                  <a:lnTo>
                    <a:pt x="18463" y="8265"/>
                  </a:lnTo>
                  <a:lnTo>
                    <a:pt x="18463" y="16700"/>
                  </a:lnTo>
                  <a:cubicBezTo>
                    <a:pt x="18463" y="19378"/>
                    <a:pt x="15057" y="21544"/>
                    <a:pt x="10845" y="21544"/>
                  </a:cubicBezTo>
                  <a:lnTo>
                    <a:pt x="10845" y="21544"/>
                  </a:lnTo>
                  <a:cubicBezTo>
                    <a:pt x="10845" y="21544"/>
                    <a:pt x="10845" y="21544"/>
                    <a:pt x="10845" y="21544"/>
                  </a:cubicBezTo>
                  <a:lnTo>
                    <a:pt x="10845" y="21544"/>
                  </a:lnTo>
                  <a:lnTo>
                    <a:pt x="10038" y="21544"/>
                  </a:lnTo>
                  <a:cubicBezTo>
                    <a:pt x="4481" y="21544"/>
                    <a:pt x="0" y="18409"/>
                    <a:pt x="0" y="14534"/>
                  </a:cubicBezTo>
                  <a:cubicBezTo>
                    <a:pt x="0" y="14534"/>
                    <a:pt x="0" y="14534"/>
                    <a:pt x="0" y="14534"/>
                  </a:cubicBezTo>
                  <a:cubicBezTo>
                    <a:pt x="0" y="14249"/>
                    <a:pt x="627" y="14135"/>
                    <a:pt x="807" y="14420"/>
                  </a:cubicBezTo>
                  <a:cubicBezTo>
                    <a:pt x="807" y="14420"/>
                    <a:pt x="807" y="14420"/>
                    <a:pt x="807" y="14420"/>
                  </a:cubicBezTo>
                  <a:cubicBezTo>
                    <a:pt x="807" y="14420"/>
                    <a:pt x="807" y="14477"/>
                    <a:pt x="807" y="14477"/>
                  </a:cubicBezTo>
                  <a:cubicBezTo>
                    <a:pt x="1344" y="15218"/>
                    <a:pt x="3047" y="14933"/>
                    <a:pt x="3047" y="14135"/>
                  </a:cubicBezTo>
                  <a:lnTo>
                    <a:pt x="3047" y="11456"/>
                  </a:lnTo>
                  <a:lnTo>
                    <a:pt x="3047" y="11456"/>
                  </a:lnTo>
                  <a:lnTo>
                    <a:pt x="3047" y="11456"/>
                  </a:lnTo>
                  <a:lnTo>
                    <a:pt x="3047" y="11456"/>
                  </a:lnTo>
                  <a:lnTo>
                    <a:pt x="3047" y="11456"/>
                  </a:lnTo>
                  <a:lnTo>
                    <a:pt x="3047" y="4845"/>
                  </a:lnTo>
                  <a:cubicBezTo>
                    <a:pt x="3047" y="2167"/>
                    <a:pt x="6453" y="1"/>
                    <a:pt x="10666" y="1"/>
                  </a:cubicBezTo>
                  <a:lnTo>
                    <a:pt x="10666" y="1"/>
                  </a:lnTo>
                  <a:cubicBezTo>
                    <a:pt x="10666" y="1"/>
                    <a:pt x="10666" y="1"/>
                    <a:pt x="10666" y="1"/>
                  </a:cubicBezTo>
                  <a:lnTo>
                    <a:pt x="10666" y="1"/>
                  </a:lnTo>
                  <a:lnTo>
                    <a:pt x="11472" y="1"/>
                  </a:lnTo>
                  <a:cubicBezTo>
                    <a:pt x="17119" y="-56"/>
                    <a:pt x="21600" y="3079"/>
                    <a:pt x="21600" y="6954"/>
                  </a:cubicBezTo>
                  <a:cubicBezTo>
                    <a:pt x="21600" y="6954"/>
                    <a:pt x="21600" y="6954"/>
                    <a:pt x="21600" y="6954"/>
                  </a:cubicBezTo>
                  <a:close/>
                </a:path>
              </a:pathLst>
            </a:custGeom>
            <a:solidFill>
              <a:srgbClr val="8A9EAB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12522199" y="6438899"/>
              <a:ext cx="426708" cy="66927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7050"/>
                  </a:moveTo>
                  <a:cubicBezTo>
                    <a:pt x="21600" y="7337"/>
                    <a:pt x="20957" y="7419"/>
                    <a:pt x="20764" y="7132"/>
                  </a:cubicBezTo>
                  <a:cubicBezTo>
                    <a:pt x="20764" y="7132"/>
                    <a:pt x="20764" y="7132"/>
                    <a:pt x="20764" y="7091"/>
                  </a:cubicBezTo>
                  <a:cubicBezTo>
                    <a:pt x="20764" y="7091"/>
                    <a:pt x="20764" y="7091"/>
                    <a:pt x="20764" y="7091"/>
                  </a:cubicBezTo>
                  <a:cubicBezTo>
                    <a:pt x="20250" y="6312"/>
                    <a:pt x="18450" y="6558"/>
                    <a:pt x="18450" y="7378"/>
                  </a:cubicBezTo>
                  <a:lnTo>
                    <a:pt x="18450" y="8320"/>
                  </a:lnTo>
                  <a:lnTo>
                    <a:pt x="18450" y="8320"/>
                  </a:lnTo>
                  <a:lnTo>
                    <a:pt x="18450" y="8320"/>
                  </a:lnTo>
                  <a:lnTo>
                    <a:pt x="18450" y="8320"/>
                  </a:lnTo>
                  <a:lnTo>
                    <a:pt x="18450" y="8320"/>
                  </a:lnTo>
                  <a:lnTo>
                    <a:pt x="18450" y="16723"/>
                  </a:lnTo>
                  <a:cubicBezTo>
                    <a:pt x="18450" y="19428"/>
                    <a:pt x="15043" y="21600"/>
                    <a:pt x="10800" y="21600"/>
                  </a:cubicBezTo>
                  <a:lnTo>
                    <a:pt x="10800" y="21600"/>
                  </a:lnTo>
                  <a:cubicBezTo>
                    <a:pt x="10800" y="21600"/>
                    <a:pt x="10800" y="21600"/>
                    <a:pt x="10800" y="21600"/>
                  </a:cubicBezTo>
                  <a:lnTo>
                    <a:pt x="10800" y="21600"/>
                  </a:lnTo>
                  <a:lnTo>
                    <a:pt x="10029" y="21600"/>
                  </a:lnTo>
                  <a:cubicBezTo>
                    <a:pt x="4500" y="21600"/>
                    <a:pt x="0" y="18444"/>
                    <a:pt x="0" y="14550"/>
                  </a:cubicBezTo>
                  <a:cubicBezTo>
                    <a:pt x="0" y="14550"/>
                    <a:pt x="0" y="14550"/>
                    <a:pt x="0" y="14550"/>
                  </a:cubicBezTo>
                  <a:cubicBezTo>
                    <a:pt x="0" y="14263"/>
                    <a:pt x="643" y="14181"/>
                    <a:pt x="836" y="14468"/>
                  </a:cubicBezTo>
                  <a:cubicBezTo>
                    <a:pt x="836" y="14468"/>
                    <a:pt x="836" y="14468"/>
                    <a:pt x="836" y="14509"/>
                  </a:cubicBezTo>
                  <a:cubicBezTo>
                    <a:pt x="836" y="14509"/>
                    <a:pt x="836" y="14550"/>
                    <a:pt x="900" y="14550"/>
                  </a:cubicBezTo>
                  <a:cubicBezTo>
                    <a:pt x="1414" y="15288"/>
                    <a:pt x="3214" y="15001"/>
                    <a:pt x="3214" y="14222"/>
                  </a:cubicBezTo>
                  <a:lnTo>
                    <a:pt x="3214" y="11517"/>
                  </a:lnTo>
                  <a:lnTo>
                    <a:pt x="3214" y="11517"/>
                  </a:lnTo>
                  <a:lnTo>
                    <a:pt x="3214" y="11517"/>
                  </a:lnTo>
                  <a:lnTo>
                    <a:pt x="3214" y="11517"/>
                  </a:lnTo>
                  <a:lnTo>
                    <a:pt x="3214" y="11517"/>
                  </a:lnTo>
                  <a:lnTo>
                    <a:pt x="3214" y="4877"/>
                  </a:lnTo>
                  <a:cubicBezTo>
                    <a:pt x="3214" y="2172"/>
                    <a:pt x="6621" y="0"/>
                    <a:pt x="10864" y="0"/>
                  </a:cubicBezTo>
                  <a:lnTo>
                    <a:pt x="10864" y="0"/>
                  </a:lnTo>
                  <a:cubicBezTo>
                    <a:pt x="10864" y="0"/>
                    <a:pt x="10864" y="0"/>
                    <a:pt x="10864" y="0"/>
                  </a:cubicBezTo>
                  <a:lnTo>
                    <a:pt x="10864" y="0"/>
                  </a:lnTo>
                  <a:lnTo>
                    <a:pt x="11636" y="0"/>
                  </a:lnTo>
                  <a:cubicBezTo>
                    <a:pt x="17100" y="0"/>
                    <a:pt x="21600" y="3156"/>
                    <a:pt x="21600" y="7050"/>
                  </a:cubicBezTo>
                  <a:cubicBezTo>
                    <a:pt x="21600" y="7050"/>
                    <a:pt x="21600" y="7050"/>
                    <a:pt x="21600" y="7050"/>
                  </a:cubicBezTo>
                  <a:close/>
                </a:path>
              </a:pathLst>
            </a:custGeom>
            <a:solidFill>
              <a:srgbClr val="00435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12890500" y="6121400"/>
              <a:ext cx="527040" cy="826771"/>
            </a:xfrm>
            <a:custGeom>
              <a:avLst/>
              <a:gdLst/>
              <a:ahLst/>
              <a:cxnLst/>
              <a:rect l="l" t="t" r="r" b="b"/>
              <a:pathLst>
                <a:path w="21600" h="21567" extrusionOk="0">
                  <a:moveTo>
                    <a:pt x="21600" y="7023"/>
                  </a:moveTo>
                  <a:cubicBezTo>
                    <a:pt x="21600" y="7322"/>
                    <a:pt x="20923" y="7421"/>
                    <a:pt x="20767" y="7123"/>
                  </a:cubicBezTo>
                  <a:cubicBezTo>
                    <a:pt x="20767" y="7123"/>
                    <a:pt x="20767" y="7090"/>
                    <a:pt x="20767" y="7090"/>
                  </a:cubicBezTo>
                  <a:cubicBezTo>
                    <a:pt x="20767" y="7090"/>
                    <a:pt x="20767" y="7090"/>
                    <a:pt x="20767" y="7057"/>
                  </a:cubicBezTo>
                  <a:cubicBezTo>
                    <a:pt x="20247" y="6295"/>
                    <a:pt x="18477" y="6527"/>
                    <a:pt x="18477" y="7355"/>
                  </a:cubicBezTo>
                  <a:lnTo>
                    <a:pt x="18477" y="8282"/>
                  </a:lnTo>
                  <a:lnTo>
                    <a:pt x="18477" y="8282"/>
                  </a:lnTo>
                  <a:lnTo>
                    <a:pt x="18477" y="8282"/>
                  </a:lnTo>
                  <a:lnTo>
                    <a:pt x="18477" y="8282"/>
                  </a:lnTo>
                  <a:lnTo>
                    <a:pt x="18477" y="8282"/>
                  </a:lnTo>
                  <a:lnTo>
                    <a:pt x="18477" y="16697"/>
                  </a:lnTo>
                  <a:cubicBezTo>
                    <a:pt x="18477" y="19380"/>
                    <a:pt x="15042" y="21567"/>
                    <a:pt x="10826" y="21567"/>
                  </a:cubicBezTo>
                  <a:lnTo>
                    <a:pt x="10826" y="21567"/>
                  </a:lnTo>
                  <a:cubicBezTo>
                    <a:pt x="10826" y="21567"/>
                    <a:pt x="10826" y="21567"/>
                    <a:pt x="10826" y="21567"/>
                  </a:cubicBezTo>
                  <a:lnTo>
                    <a:pt x="10826" y="21567"/>
                  </a:lnTo>
                  <a:lnTo>
                    <a:pt x="10045" y="21567"/>
                  </a:lnTo>
                  <a:cubicBezTo>
                    <a:pt x="4476" y="21567"/>
                    <a:pt x="0" y="18420"/>
                    <a:pt x="0" y="14544"/>
                  </a:cubicBezTo>
                  <a:cubicBezTo>
                    <a:pt x="0" y="14544"/>
                    <a:pt x="0" y="14544"/>
                    <a:pt x="0" y="14544"/>
                  </a:cubicBezTo>
                  <a:cubicBezTo>
                    <a:pt x="0" y="14246"/>
                    <a:pt x="677" y="14146"/>
                    <a:pt x="833" y="14444"/>
                  </a:cubicBezTo>
                  <a:cubicBezTo>
                    <a:pt x="833" y="14444"/>
                    <a:pt x="833" y="14477"/>
                    <a:pt x="833" y="14477"/>
                  </a:cubicBezTo>
                  <a:cubicBezTo>
                    <a:pt x="833" y="14511"/>
                    <a:pt x="833" y="14511"/>
                    <a:pt x="885" y="14544"/>
                  </a:cubicBezTo>
                  <a:cubicBezTo>
                    <a:pt x="1405" y="15273"/>
                    <a:pt x="3175" y="15007"/>
                    <a:pt x="3175" y="14212"/>
                  </a:cubicBezTo>
                  <a:lnTo>
                    <a:pt x="3175" y="11496"/>
                  </a:lnTo>
                  <a:lnTo>
                    <a:pt x="3175" y="11496"/>
                  </a:lnTo>
                  <a:lnTo>
                    <a:pt x="3175" y="11496"/>
                  </a:lnTo>
                  <a:lnTo>
                    <a:pt x="3175" y="11496"/>
                  </a:lnTo>
                  <a:lnTo>
                    <a:pt x="3175" y="11496"/>
                  </a:lnTo>
                  <a:lnTo>
                    <a:pt x="3175" y="4870"/>
                  </a:lnTo>
                  <a:cubicBezTo>
                    <a:pt x="3175" y="2187"/>
                    <a:pt x="6610" y="0"/>
                    <a:pt x="10826" y="0"/>
                  </a:cubicBezTo>
                  <a:lnTo>
                    <a:pt x="10826" y="0"/>
                  </a:lnTo>
                  <a:cubicBezTo>
                    <a:pt x="10826" y="0"/>
                    <a:pt x="10826" y="0"/>
                    <a:pt x="10826" y="0"/>
                  </a:cubicBezTo>
                  <a:lnTo>
                    <a:pt x="10826" y="0"/>
                  </a:lnTo>
                  <a:lnTo>
                    <a:pt x="11607" y="0"/>
                  </a:lnTo>
                  <a:cubicBezTo>
                    <a:pt x="17124" y="-33"/>
                    <a:pt x="21600" y="3114"/>
                    <a:pt x="21600" y="7023"/>
                  </a:cubicBezTo>
                  <a:cubicBezTo>
                    <a:pt x="21600" y="7023"/>
                    <a:pt x="21600" y="7023"/>
                    <a:pt x="21600" y="7023"/>
                  </a:cubicBezTo>
                  <a:close/>
                </a:path>
              </a:pathLst>
            </a:custGeom>
            <a:solidFill>
              <a:srgbClr val="FDD99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4" name="Google Shape;494;p35"/>
          <p:cNvSpPr txBox="1">
            <a:spLocks noGrp="1"/>
          </p:cNvSpPr>
          <p:nvPr>
            <p:ph type="title"/>
          </p:nvPr>
        </p:nvSpPr>
        <p:spPr>
          <a:xfrm>
            <a:off x="628649" y="273844"/>
            <a:ext cx="63483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2633"/>
              </a:buClr>
              <a:buSzPts val="3600"/>
              <a:buFont typeface="Calibri"/>
              <a:buNone/>
              <a:defRPr>
                <a:solidFill>
                  <a:srgbClr val="0326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35"/>
          <p:cNvSpPr txBox="1">
            <a:spLocks noGrp="1"/>
          </p:cNvSpPr>
          <p:nvPr>
            <p:ph type="body" idx="1"/>
          </p:nvPr>
        </p:nvSpPr>
        <p:spPr>
          <a:xfrm>
            <a:off x="628650" y="1501099"/>
            <a:ext cx="3141300" cy="30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619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>
                <a:solidFill>
                  <a:schemeClr val="dk1"/>
                </a:solidFill>
              </a:defRPr>
            </a:lvl2pPr>
            <a:lvl3pPr marL="137160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4pPr>
            <a:lvl5pPr marL="2286000" lvl="4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96" name="Google Shape;496;p35"/>
          <p:cNvSpPr txBox="1">
            <a:spLocks noGrp="1"/>
          </p:cNvSpPr>
          <p:nvPr>
            <p:ph type="dt" idx="10"/>
          </p:nvPr>
        </p:nvSpPr>
        <p:spPr>
          <a:xfrm>
            <a:off x="618393" y="4767263"/>
            <a:ext cx="1091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35"/>
          <p:cNvSpPr txBox="1">
            <a:spLocks noGrp="1"/>
          </p:cNvSpPr>
          <p:nvPr>
            <p:ph type="ftr" idx="11"/>
          </p:nvPr>
        </p:nvSpPr>
        <p:spPr>
          <a:xfrm>
            <a:off x="1871700" y="4767262"/>
            <a:ext cx="572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35"/>
          <p:cNvSpPr txBox="1">
            <a:spLocks noGrp="1"/>
          </p:cNvSpPr>
          <p:nvPr>
            <p:ph type="sldNum" idx="12"/>
          </p:nvPr>
        </p:nvSpPr>
        <p:spPr>
          <a:xfrm>
            <a:off x="7758354" y="4767263"/>
            <a:ext cx="75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499" name="Google Shape;499;p35" descr="A picture containing large, group, street, video&#10;&#10;Description automatically generated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 rot="-5400000">
            <a:off x="7118943" y="2655222"/>
            <a:ext cx="824230" cy="31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92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36"/>
          <p:cNvSpPr txBox="1">
            <a:spLocks noGrp="1"/>
          </p:cNvSpPr>
          <p:nvPr>
            <p:ph type="body" idx="1"/>
          </p:nvPr>
        </p:nvSpPr>
        <p:spPr>
          <a:xfrm>
            <a:off x="628650" y="1599642"/>
            <a:ext cx="7886700" cy="30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03" name="Google Shape;503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1090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0A7FAB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36"/>
          <p:cNvSpPr txBox="1">
            <a:spLocks noGrp="1"/>
          </p:cNvSpPr>
          <p:nvPr>
            <p:ph type="ftr" idx="11"/>
          </p:nvPr>
        </p:nvSpPr>
        <p:spPr>
          <a:xfrm>
            <a:off x="1876806" y="4767263"/>
            <a:ext cx="5726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0A7FAB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36"/>
          <p:cNvSpPr txBox="1">
            <a:spLocks noGrp="1"/>
          </p:cNvSpPr>
          <p:nvPr>
            <p:ph type="sldNum" idx="12"/>
          </p:nvPr>
        </p:nvSpPr>
        <p:spPr>
          <a:xfrm>
            <a:off x="7760970" y="4767263"/>
            <a:ext cx="75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A7F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A7FA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A7FA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A7FA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A7FA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A7FA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A7FA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A7FA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A7FA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" type="title">
  <p:cSld name="TITLE">
    <p:bg>
      <p:bgPr>
        <a:solidFill>
          <a:srgbClr val="222A35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3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09" name="Google Shape;509;p37"/>
          <p:cNvSpPr/>
          <p:nvPr/>
        </p:nvSpPr>
        <p:spPr>
          <a:xfrm>
            <a:off x="0" y="4515966"/>
            <a:ext cx="9144000" cy="62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0" name="Google Shape;510;p3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0342" y="4660554"/>
            <a:ext cx="1220829" cy="33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37"/>
          <p:cNvPicPr preferRelativeResize="0"/>
          <p:nvPr/>
        </p:nvPicPr>
        <p:blipFill rotWithShape="1">
          <a:blip r:embed="rId4">
            <a:alphaModFix/>
          </a:blip>
          <a:srcRect r="18500" b="19393"/>
          <a:stretch/>
        </p:blipFill>
        <p:spPr>
          <a:xfrm>
            <a:off x="8322384" y="3703326"/>
            <a:ext cx="821617" cy="812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2" name="Google Shape;512;p37"/>
          <p:cNvGrpSpPr/>
          <p:nvPr/>
        </p:nvGrpSpPr>
        <p:grpSpPr>
          <a:xfrm>
            <a:off x="6528597" y="4752594"/>
            <a:ext cx="1103175" cy="230850"/>
            <a:chOff x="8616280" y="6285754"/>
            <a:chExt cx="1470900" cy="307800"/>
          </a:xfrm>
        </p:grpSpPr>
        <p:sp>
          <p:nvSpPr>
            <p:cNvPr id="513" name="Google Shape;513;p37"/>
            <p:cNvSpPr txBox="1"/>
            <p:nvPr/>
          </p:nvSpPr>
          <p:spPr>
            <a:xfrm>
              <a:off x="8616280" y="6285754"/>
              <a:ext cx="1470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AEABAB"/>
                  </a:solidFill>
                  <a:latin typeface="Calibri"/>
                  <a:ea typeface="Calibri"/>
                  <a:cs typeface="Calibri"/>
                  <a:sym typeface="Calibri"/>
                </a:rPr>
                <a:t>Made with       by </a:t>
              </a:r>
              <a:endParaRPr sz="1100"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9544347" y="6374509"/>
              <a:ext cx="151448" cy="129812"/>
            </a:xfrm>
            <a:custGeom>
              <a:avLst/>
              <a:gdLst/>
              <a:ahLst/>
              <a:cxnLst/>
              <a:rect l="l" t="t" r="r" b="b"/>
              <a:pathLst>
                <a:path w="504825" h="432707" extrusionOk="0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0343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endParaRPr sz="1000" b="0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8"/>
          <p:cNvSpPr txBox="1">
            <a:spLocks noGrp="1"/>
          </p:cNvSpPr>
          <p:nvPr>
            <p:ph type="ctrTitle"/>
          </p:nvPr>
        </p:nvSpPr>
        <p:spPr>
          <a:xfrm>
            <a:off x="1669368" y="495970"/>
            <a:ext cx="58053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922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38"/>
          <p:cNvSpPr txBox="1">
            <a:spLocks noGrp="1"/>
          </p:cNvSpPr>
          <p:nvPr>
            <p:ph type="subTitle" idx="1"/>
          </p:nvPr>
        </p:nvSpPr>
        <p:spPr>
          <a:xfrm>
            <a:off x="1143000" y="2355726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21922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18" name="Google Shape;518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9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922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39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21922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24" name="Google Shape;52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0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922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4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D92"/>
              </a:buClr>
              <a:buSzPts val="1800"/>
              <a:buNone/>
              <a:defRPr sz="1800">
                <a:solidFill>
                  <a:srgbClr val="888D9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D92"/>
              </a:buClr>
              <a:buSzPts val="1500"/>
              <a:buNone/>
              <a:defRPr sz="1500">
                <a:solidFill>
                  <a:srgbClr val="888D92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D92"/>
              </a:buClr>
              <a:buSzPts val="1400"/>
              <a:buNone/>
              <a:defRPr sz="1400">
                <a:solidFill>
                  <a:srgbClr val="888D92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D92"/>
              </a:buClr>
              <a:buSzPts val="1200"/>
              <a:buNone/>
              <a:defRPr sz="1200">
                <a:solidFill>
                  <a:srgbClr val="888D92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D92"/>
              </a:buClr>
              <a:buSzPts val="1200"/>
              <a:buNone/>
              <a:defRPr sz="1200">
                <a:solidFill>
                  <a:srgbClr val="888D92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D92"/>
              </a:buClr>
              <a:buSzPts val="1200"/>
              <a:buNone/>
              <a:defRPr sz="1200">
                <a:solidFill>
                  <a:srgbClr val="888D92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D92"/>
              </a:buClr>
              <a:buSzPts val="1200"/>
              <a:buNone/>
              <a:defRPr sz="1200">
                <a:solidFill>
                  <a:srgbClr val="888D92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D92"/>
              </a:buClr>
              <a:buSzPts val="1200"/>
              <a:buNone/>
              <a:defRPr sz="1200">
                <a:solidFill>
                  <a:srgbClr val="888D92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D92"/>
              </a:buClr>
              <a:buSzPts val="1200"/>
              <a:buNone/>
              <a:defRPr sz="1200">
                <a:solidFill>
                  <a:srgbClr val="888D92"/>
                </a:solidFill>
              </a:defRPr>
            </a:lvl9pPr>
          </a:lstStyle>
          <a:p>
            <a:endParaRPr/>
          </a:p>
        </p:txBody>
      </p:sp>
      <p:sp>
        <p:nvSpPr>
          <p:cNvPr id="530" name="Google Shape;530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1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922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41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D92"/>
              </a:buClr>
              <a:buSzPts val="1800"/>
              <a:buNone/>
              <a:defRPr sz="1800">
                <a:solidFill>
                  <a:srgbClr val="888D9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D92"/>
              </a:buClr>
              <a:buSzPts val="1500"/>
              <a:buNone/>
              <a:defRPr sz="1500">
                <a:solidFill>
                  <a:srgbClr val="888D92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D92"/>
              </a:buClr>
              <a:buSzPts val="1400"/>
              <a:buNone/>
              <a:defRPr sz="1400">
                <a:solidFill>
                  <a:srgbClr val="888D92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D92"/>
              </a:buClr>
              <a:buSzPts val="1200"/>
              <a:buNone/>
              <a:defRPr sz="1200">
                <a:solidFill>
                  <a:srgbClr val="888D92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D92"/>
              </a:buClr>
              <a:buSzPts val="1200"/>
              <a:buNone/>
              <a:defRPr sz="1200">
                <a:solidFill>
                  <a:srgbClr val="888D92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D92"/>
              </a:buClr>
              <a:buSzPts val="1200"/>
              <a:buNone/>
              <a:defRPr sz="1200">
                <a:solidFill>
                  <a:srgbClr val="888D92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D92"/>
              </a:buClr>
              <a:buSzPts val="1200"/>
              <a:buNone/>
              <a:defRPr sz="1200">
                <a:solidFill>
                  <a:srgbClr val="888D92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D92"/>
              </a:buClr>
              <a:buSzPts val="1200"/>
              <a:buNone/>
              <a:defRPr sz="1200">
                <a:solidFill>
                  <a:srgbClr val="888D92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D92"/>
              </a:buClr>
              <a:buSzPts val="1200"/>
              <a:buNone/>
              <a:defRPr sz="1200">
                <a:solidFill>
                  <a:srgbClr val="888D92"/>
                </a:solidFill>
              </a:defRPr>
            </a:lvl9pPr>
          </a:lstStyle>
          <a:p>
            <a:endParaRPr/>
          </a:p>
        </p:txBody>
      </p:sp>
      <p:sp>
        <p:nvSpPr>
          <p:cNvPr id="536" name="Google Shape;536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92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42"/>
          <p:cNvSpPr txBox="1">
            <a:spLocks noGrp="1"/>
          </p:cNvSpPr>
          <p:nvPr>
            <p:ph type="body" idx="1"/>
          </p:nvPr>
        </p:nvSpPr>
        <p:spPr>
          <a:xfrm>
            <a:off x="628650" y="1599641"/>
            <a:ext cx="3886200" cy="30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42" name="Google Shape;542;p42"/>
          <p:cNvSpPr txBox="1">
            <a:spLocks noGrp="1"/>
          </p:cNvSpPr>
          <p:nvPr>
            <p:ph type="body" idx="2"/>
          </p:nvPr>
        </p:nvSpPr>
        <p:spPr>
          <a:xfrm>
            <a:off x="4629150" y="1599641"/>
            <a:ext cx="3886200" cy="30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43" name="Google Shape;54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3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92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43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21922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49" name="Google Shape;549;p43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50" name="Google Shape;550;p43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21922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1" name="Google Shape;551;p43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52" name="Google Shape;552;p4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4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92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4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922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46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21922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67" name="Google Shape;567;p46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21922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68" name="Google Shape;568;p4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4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4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922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47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2192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219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2192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2192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2192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2192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4" name="Google Shape;574;p47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21922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75" name="Google Shape;575;p4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4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92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48"/>
          <p:cNvSpPr txBox="1">
            <a:spLocks noGrp="1"/>
          </p:cNvSpPr>
          <p:nvPr>
            <p:ph type="body" idx="1"/>
          </p:nvPr>
        </p:nvSpPr>
        <p:spPr>
          <a:xfrm rot="5400000">
            <a:off x="3028500" y="-854215"/>
            <a:ext cx="30870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81" name="Google Shape;581;p4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4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9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92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49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87" name="Google Shape;587;p4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4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4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rgbClr val="C2D08C"/>
        </a:solidFill>
        <a:effectLst/>
      </p:bgPr>
    </p:bg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1"/>
          <p:cNvSpPr txBox="1">
            <a:spLocks noGrp="1"/>
          </p:cNvSpPr>
          <p:nvPr>
            <p:ph type="ctrTitle"/>
          </p:nvPr>
        </p:nvSpPr>
        <p:spPr>
          <a:xfrm>
            <a:off x="628650" y="1603289"/>
            <a:ext cx="3303900" cy="21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51"/>
          <p:cNvSpPr txBox="1">
            <a:spLocks noGrp="1"/>
          </p:cNvSpPr>
          <p:nvPr>
            <p:ph type="subTitle" idx="1"/>
          </p:nvPr>
        </p:nvSpPr>
        <p:spPr>
          <a:xfrm>
            <a:off x="628650" y="3818924"/>
            <a:ext cx="33039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9" name="Google Shape;599;p5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5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5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oogle Shape;603;p52"/>
          <p:cNvGrpSpPr/>
          <p:nvPr/>
        </p:nvGrpSpPr>
        <p:grpSpPr>
          <a:xfrm>
            <a:off x="-461" y="-1262"/>
            <a:ext cx="9143716" cy="5143372"/>
            <a:chOff x="11709400" y="32080200"/>
            <a:chExt cx="7073894" cy="3979090"/>
          </a:xfrm>
        </p:grpSpPr>
        <p:sp>
          <p:nvSpPr>
            <p:cNvPr id="604" name="Google Shape;604;p52"/>
            <p:cNvSpPr/>
            <p:nvPr/>
          </p:nvSpPr>
          <p:spPr>
            <a:xfrm>
              <a:off x="11709400" y="32080200"/>
              <a:ext cx="2664468" cy="6667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cubicBezTo>
                    <a:pt x="1534" y="20613"/>
                    <a:pt x="2440" y="14400"/>
                    <a:pt x="3686" y="10738"/>
                  </a:cubicBezTo>
                  <a:cubicBezTo>
                    <a:pt x="5076" y="6624"/>
                    <a:pt x="6898" y="5637"/>
                    <a:pt x="8638" y="5595"/>
                  </a:cubicBezTo>
                  <a:cubicBezTo>
                    <a:pt x="9801" y="5554"/>
                    <a:pt x="10965" y="5842"/>
                    <a:pt x="12108" y="6459"/>
                  </a:cubicBezTo>
                  <a:cubicBezTo>
                    <a:pt x="13806" y="7365"/>
                    <a:pt x="15495" y="9010"/>
                    <a:pt x="17204" y="8722"/>
                  </a:cubicBezTo>
                  <a:cubicBezTo>
                    <a:pt x="18913" y="8434"/>
                    <a:pt x="20715" y="5760"/>
                    <a:pt x="21600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52"/>
            <p:cNvSpPr/>
            <p:nvPr/>
          </p:nvSpPr>
          <p:spPr>
            <a:xfrm>
              <a:off x="14731998" y="34855306"/>
              <a:ext cx="4051296" cy="12039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cubicBezTo>
                    <a:pt x="20063" y="1003"/>
                    <a:pt x="19162" y="7177"/>
                    <a:pt x="17916" y="10868"/>
                  </a:cubicBezTo>
                  <a:cubicBezTo>
                    <a:pt x="16528" y="14970"/>
                    <a:pt x="14700" y="15949"/>
                    <a:pt x="12960" y="16018"/>
                  </a:cubicBezTo>
                  <a:cubicBezTo>
                    <a:pt x="11802" y="16063"/>
                    <a:pt x="10637" y="15790"/>
                    <a:pt x="9493" y="15152"/>
                  </a:cubicBezTo>
                  <a:cubicBezTo>
                    <a:pt x="7800" y="14240"/>
                    <a:pt x="6108" y="12600"/>
                    <a:pt x="4401" y="12896"/>
                  </a:cubicBezTo>
                  <a:cubicBezTo>
                    <a:pt x="2695" y="13192"/>
                    <a:pt x="887" y="15881"/>
                    <a:pt x="0" y="21600"/>
                  </a:cubicBezTo>
                  <a:lnTo>
                    <a:pt x="21593" y="21600"/>
                  </a:lnTo>
                  <a:lnTo>
                    <a:pt x="215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6" name="Google Shape;606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08" name="Google Shape;608;p5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5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solidFill>
          <a:srgbClr val="C2D08C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5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6143700" cy="30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14" name="Google Shape;614;p5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5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rgbClr val="C2D08C"/>
        </a:solidFill>
        <a:effectLst/>
      </p:bgPr>
    </p:bg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31695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5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31695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A9294"/>
              </a:buClr>
              <a:buSzPts val="1800"/>
              <a:buNone/>
              <a:defRPr sz="1800">
                <a:solidFill>
                  <a:srgbClr val="8A9294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9294"/>
              </a:buClr>
              <a:buSzPts val="1500"/>
              <a:buNone/>
              <a:defRPr sz="1500">
                <a:solidFill>
                  <a:srgbClr val="8A9294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9294"/>
              </a:buClr>
              <a:buSzPts val="1400"/>
              <a:buNone/>
              <a:defRPr sz="1400">
                <a:solidFill>
                  <a:srgbClr val="8A9294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9294"/>
              </a:buClr>
              <a:buSzPts val="1200"/>
              <a:buNone/>
              <a:defRPr sz="1200">
                <a:solidFill>
                  <a:srgbClr val="8A9294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9294"/>
              </a:buClr>
              <a:buSzPts val="1200"/>
              <a:buNone/>
              <a:defRPr sz="1200">
                <a:solidFill>
                  <a:srgbClr val="8A9294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9294"/>
              </a:buClr>
              <a:buSzPts val="1200"/>
              <a:buNone/>
              <a:defRPr sz="1200">
                <a:solidFill>
                  <a:srgbClr val="8A9294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9294"/>
              </a:buClr>
              <a:buSzPts val="1200"/>
              <a:buNone/>
              <a:defRPr sz="1200">
                <a:solidFill>
                  <a:srgbClr val="8A9294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9294"/>
              </a:buClr>
              <a:buSzPts val="1200"/>
              <a:buNone/>
              <a:defRPr sz="1200">
                <a:solidFill>
                  <a:srgbClr val="8A9294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9294"/>
              </a:buClr>
              <a:buSzPts val="1200"/>
              <a:buNone/>
              <a:defRPr sz="1200">
                <a:solidFill>
                  <a:srgbClr val="8A9294"/>
                </a:solidFill>
              </a:defRPr>
            </a:lvl9pPr>
          </a:lstStyle>
          <a:p>
            <a:endParaRPr/>
          </a:p>
        </p:txBody>
      </p:sp>
      <p:sp>
        <p:nvSpPr>
          <p:cNvPr id="620" name="Google Shape;620;p5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5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5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bg>
      <p:bgPr>
        <a:solidFill>
          <a:srgbClr val="C2D08C"/>
        </a:soli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5"/>
          <p:cNvSpPr txBox="1">
            <a:spLocks noGrp="1"/>
          </p:cNvSpPr>
          <p:nvPr>
            <p:ph type="title"/>
          </p:nvPr>
        </p:nvSpPr>
        <p:spPr>
          <a:xfrm>
            <a:off x="4307680" y="216098"/>
            <a:ext cx="42030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55"/>
          <p:cNvSpPr txBox="1">
            <a:spLocks noGrp="1"/>
          </p:cNvSpPr>
          <p:nvPr>
            <p:ph type="body" idx="1"/>
          </p:nvPr>
        </p:nvSpPr>
        <p:spPr>
          <a:xfrm>
            <a:off x="4307680" y="2375892"/>
            <a:ext cx="4203000" cy="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A9294"/>
              </a:buClr>
              <a:buSzPts val="1800"/>
              <a:buNone/>
              <a:defRPr sz="1800">
                <a:solidFill>
                  <a:srgbClr val="8A9294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9294"/>
              </a:buClr>
              <a:buSzPts val="1500"/>
              <a:buNone/>
              <a:defRPr sz="1500">
                <a:solidFill>
                  <a:srgbClr val="8A9294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9294"/>
              </a:buClr>
              <a:buSzPts val="1400"/>
              <a:buNone/>
              <a:defRPr sz="1400">
                <a:solidFill>
                  <a:srgbClr val="8A9294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9294"/>
              </a:buClr>
              <a:buSzPts val="1200"/>
              <a:buNone/>
              <a:defRPr sz="1200">
                <a:solidFill>
                  <a:srgbClr val="8A9294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9294"/>
              </a:buClr>
              <a:buSzPts val="1200"/>
              <a:buNone/>
              <a:defRPr sz="1200">
                <a:solidFill>
                  <a:srgbClr val="8A9294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9294"/>
              </a:buClr>
              <a:buSzPts val="1200"/>
              <a:buNone/>
              <a:defRPr sz="1200">
                <a:solidFill>
                  <a:srgbClr val="8A9294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9294"/>
              </a:buClr>
              <a:buSzPts val="1200"/>
              <a:buNone/>
              <a:defRPr sz="1200">
                <a:solidFill>
                  <a:srgbClr val="8A9294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9294"/>
              </a:buClr>
              <a:buSzPts val="1200"/>
              <a:buNone/>
              <a:defRPr sz="1200">
                <a:solidFill>
                  <a:srgbClr val="8A9294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9294"/>
              </a:buClr>
              <a:buSzPts val="1200"/>
              <a:buNone/>
              <a:defRPr sz="1200">
                <a:solidFill>
                  <a:srgbClr val="8A9294"/>
                </a:solidFill>
              </a:defRPr>
            </a:lvl9pPr>
          </a:lstStyle>
          <a:p>
            <a:endParaRPr/>
          </a:p>
        </p:txBody>
      </p:sp>
      <p:sp>
        <p:nvSpPr>
          <p:cNvPr id="626" name="Google Shape;626;p5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5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rgbClr val="C2D08C"/>
        </a:soli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6"/>
          <p:cNvSpPr txBox="1">
            <a:spLocks noGrp="1"/>
          </p:cNvSpPr>
          <p:nvPr>
            <p:ph type="ctrTitle"/>
          </p:nvPr>
        </p:nvSpPr>
        <p:spPr>
          <a:xfrm>
            <a:off x="3986213" y="2256234"/>
            <a:ext cx="4529100" cy="14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56"/>
          <p:cNvSpPr txBox="1">
            <a:spLocks noGrp="1"/>
          </p:cNvSpPr>
          <p:nvPr>
            <p:ph type="subTitle" idx="1"/>
          </p:nvPr>
        </p:nvSpPr>
        <p:spPr>
          <a:xfrm>
            <a:off x="2496740" y="3822303"/>
            <a:ext cx="34935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2" name="Google Shape;632;p5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3" name="Google Shape;633;p5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5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5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38" name="Google Shape;638;p5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39" name="Google Shape;639;p5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5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5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5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45" name="Google Shape;645;p5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46" name="Google Shape;646;p5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47" name="Google Shape;647;p5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48" name="Google Shape;648;p5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5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5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p5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5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5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6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63" name="Google Shape;663;p6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64" name="Google Shape;664;p6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6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6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0" name="Google Shape;670;p6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71" name="Google Shape;671;p6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6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6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6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7" name="Google Shape;677;p6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6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6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6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83" name="Google Shape;683;p6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4" name="Google Shape;684;p6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5" name="Google Shape;685;p6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922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0219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628650" y="1545635"/>
            <a:ext cx="7886700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21922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rgbClr val="0219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2192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2192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2192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2192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2192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1090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0A7F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ftr" idx="11"/>
          </p:nvPr>
        </p:nvSpPr>
        <p:spPr>
          <a:xfrm>
            <a:off x="1876806" y="4767263"/>
            <a:ext cx="5726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0A7F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7760970" y="4767263"/>
            <a:ext cx="75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A7F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A7FA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A7FA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A7FA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A7FA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A7FA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A7FA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A7FA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A7FA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0" name="Google Shape;70;p14"/>
          <p:cNvSpPr/>
          <p:nvPr/>
        </p:nvSpPr>
        <p:spPr>
          <a:xfrm rot="5400000">
            <a:off x="8703574" y="4350033"/>
            <a:ext cx="1379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Copyright Showeet.com</a:t>
            </a:r>
            <a:endParaRPr sz="11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92" name="Google Shape;592;p5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3" name="Google Shape;593;p5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A92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4" name="Google Shape;594;p5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A92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5" name="Google Shape;595;p5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A92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A92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A92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A92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A92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A92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A92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A92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A92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buenosaires.gob.ar/dataset/delitos" TargetMode="External"/><Relationship Id="rId3" Type="http://schemas.openxmlformats.org/officeDocument/2006/relationships/hyperlink" Target="https://app.powerbi.com/view?r=eyJrIjoiMWViZDM5OGEtMTVmOC00ZmExLTkwYTMtNjRlYzk3NzJkZjRiIiwidCI6IjViODA2NTZiLWQ2Y2ItNDYwMC1iNGRlLTExNDlhYTUxNTUwYSIsImMiOjR9&amp;pageName=ReportSection" TargetMode="External"/><Relationship Id="rId7" Type="http://schemas.openxmlformats.org/officeDocument/2006/relationships/hyperlink" Target="https://github.com/ezeparziale/analisis-data-delito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Google Shape;691;p6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17000"/>
          </a:blip>
          <a:srcRect l="10241" r="1024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65"/>
          <p:cNvSpPr txBox="1">
            <a:spLocks noGrp="1"/>
          </p:cNvSpPr>
          <p:nvPr>
            <p:ph type="ctrTitle"/>
          </p:nvPr>
        </p:nvSpPr>
        <p:spPr>
          <a:xfrm>
            <a:off x="1655676" y="1545637"/>
            <a:ext cx="40140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Calibri"/>
              <a:buNone/>
            </a:pPr>
            <a:r>
              <a:rPr lang="en" sz="4000"/>
              <a:t>Análisis de delitos</a:t>
            </a:r>
            <a:endParaRPr sz="40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Calibri"/>
              <a:buNone/>
            </a:pPr>
            <a:r>
              <a:rPr lang="en" sz="4000"/>
              <a:t>CABA</a:t>
            </a:r>
            <a:endParaRPr sz="4000"/>
          </a:p>
        </p:txBody>
      </p:sp>
      <p:sp>
        <p:nvSpPr>
          <p:cNvPr id="693" name="Google Shape;693;p65"/>
          <p:cNvSpPr txBox="1">
            <a:spLocks noGrp="1"/>
          </p:cNvSpPr>
          <p:nvPr>
            <p:ph type="subTitle" idx="1"/>
          </p:nvPr>
        </p:nvSpPr>
        <p:spPr>
          <a:xfrm>
            <a:off x="1655676" y="2668243"/>
            <a:ext cx="40140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r>
              <a:rPr lang="en" sz="2000"/>
              <a:t>Grupo 5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" name="Google Shape;77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5644"/>
            <a:ext cx="3570656" cy="3570656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74"/>
          <p:cNvSpPr txBox="1">
            <a:spLocks noGrp="1"/>
          </p:cNvSpPr>
          <p:nvPr>
            <p:ph type="body" idx="1"/>
          </p:nvPr>
        </p:nvSpPr>
        <p:spPr>
          <a:xfrm>
            <a:off x="3594900" y="1268050"/>
            <a:ext cx="55113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4900">
                <a:latin typeface="Oswald"/>
                <a:ea typeface="Oswald"/>
                <a:cs typeface="Oswald"/>
                <a:sym typeface="Oswald"/>
              </a:rPr>
              <a:t>6.094 </a:t>
            </a:r>
            <a:r>
              <a:rPr lang="en" sz="4900">
                <a:solidFill>
                  <a:srgbClr val="D0343C"/>
                </a:solidFill>
                <a:latin typeface="Oswald"/>
                <a:ea typeface="Oswald"/>
                <a:cs typeface="Oswald"/>
                <a:sym typeface="Oswald"/>
              </a:rPr>
              <a:t>LESIONES </a:t>
            </a:r>
            <a:r>
              <a:rPr lang="en" sz="4900">
                <a:latin typeface="Oswald"/>
                <a:ea typeface="Oswald"/>
                <a:cs typeface="Oswald"/>
                <a:sym typeface="Oswald"/>
              </a:rPr>
              <a:t>en 2020 </a:t>
            </a:r>
            <a:endParaRPr sz="4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7" name="Google Shape;777;p74"/>
          <p:cNvSpPr txBox="1">
            <a:spLocks noGrp="1"/>
          </p:cNvSpPr>
          <p:nvPr>
            <p:ph type="body" idx="1"/>
          </p:nvPr>
        </p:nvSpPr>
        <p:spPr>
          <a:xfrm>
            <a:off x="3823500" y="1908850"/>
            <a:ext cx="53205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🔻36% vs 2019</a:t>
            </a:r>
            <a:r>
              <a:rPr lang="en" sz="4900">
                <a:latin typeface="Oswald"/>
                <a:ea typeface="Oswald"/>
                <a:cs typeface="Oswald"/>
                <a:sym typeface="Oswald"/>
              </a:rPr>
              <a:t> </a:t>
            </a:r>
            <a:endParaRPr sz="4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8" name="Google Shape;778;p74"/>
          <p:cNvSpPr txBox="1">
            <a:spLocks noGrp="1"/>
          </p:cNvSpPr>
          <p:nvPr>
            <p:ph type="body" idx="1"/>
          </p:nvPr>
        </p:nvSpPr>
        <p:spPr>
          <a:xfrm>
            <a:off x="4186875" y="2571750"/>
            <a:ext cx="49572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rPr lang="en" sz="2375">
                <a:latin typeface="Oswald"/>
                <a:ea typeface="Oswald"/>
                <a:cs typeface="Oswald"/>
                <a:sym typeface="Oswald"/>
              </a:rPr>
              <a:t>Palermo es donde se producen la mayoría</a:t>
            </a:r>
            <a:r>
              <a:rPr lang="en" sz="4132">
                <a:latin typeface="Oswald"/>
                <a:ea typeface="Oswald"/>
                <a:cs typeface="Oswald"/>
                <a:sym typeface="Oswald"/>
              </a:rPr>
              <a:t> </a:t>
            </a:r>
            <a:endParaRPr sz="4132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9" name="Google Shape;779;p74"/>
          <p:cNvSpPr txBox="1">
            <a:spLocks noGrp="1"/>
          </p:cNvSpPr>
          <p:nvPr>
            <p:ph type="body" idx="1"/>
          </p:nvPr>
        </p:nvSpPr>
        <p:spPr>
          <a:xfrm>
            <a:off x="4186875" y="3234650"/>
            <a:ext cx="49572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rPr lang="en" sz="2375">
                <a:latin typeface="Oswald"/>
                <a:ea typeface="Oswald"/>
                <a:cs typeface="Oswald"/>
                <a:sym typeface="Oswald"/>
              </a:rPr>
              <a:t>Son producto de siniestros viales</a:t>
            </a:r>
            <a:endParaRPr sz="4132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0" name="Google Shape;780;p74"/>
          <p:cNvSpPr txBox="1">
            <a:spLocks noGrp="1"/>
          </p:cNvSpPr>
          <p:nvPr>
            <p:ph type="body" idx="1"/>
          </p:nvPr>
        </p:nvSpPr>
        <p:spPr>
          <a:xfrm>
            <a:off x="4186875" y="3728600"/>
            <a:ext cx="49572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ct val="42842"/>
              <a:buNone/>
            </a:pPr>
            <a:r>
              <a:rPr lang="en" sz="2375">
                <a:latin typeface="Oswald"/>
                <a:ea typeface="Oswald"/>
                <a:cs typeface="Oswald"/>
                <a:sym typeface="Oswald"/>
              </a:rPr>
              <a:t>Frecuentemente pasa entre 8am y 7pm </a:t>
            </a:r>
            <a:endParaRPr sz="2375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ct val="42842"/>
              <a:buNone/>
            </a:pPr>
            <a:r>
              <a:rPr lang="en" sz="2375">
                <a:latin typeface="Oswald"/>
                <a:ea typeface="Oswald"/>
                <a:cs typeface="Oswald"/>
                <a:sym typeface="Oswald"/>
              </a:rPr>
              <a:t>de Lunes a Viernes.</a:t>
            </a:r>
            <a:endParaRPr sz="4132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" name="Google Shape;78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5644"/>
            <a:ext cx="3570656" cy="3570656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75"/>
          <p:cNvSpPr txBox="1">
            <a:spLocks noGrp="1"/>
          </p:cNvSpPr>
          <p:nvPr>
            <p:ph type="body" idx="1"/>
          </p:nvPr>
        </p:nvSpPr>
        <p:spPr>
          <a:xfrm>
            <a:off x="3823500" y="1268050"/>
            <a:ext cx="55113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4900">
                <a:latin typeface="Oswald"/>
                <a:ea typeface="Oswald"/>
                <a:cs typeface="Oswald"/>
                <a:sym typeface="Oswald"/>
              </a:rPr>
              <a:t>190 </a:t>
            </a:r>
            <a:r>
              <a:rPr lang="en" sz="4900">
                <a:solidFill>
                  <a:srgbClr val="D0343C"/>
                </a:solidFill>
                <a:latin typeface="Oswald"/>
                <a:ea typeface="Oswald"/>
                <a:cs typeface="Oswald"/>
                <a:sym typeface="Oswald"/>
              </a:rPr>
              <a:t>HOMICIDIOS </a:t>
            </a:r>
            <a:r>
              <a:rPr lang="en" sz="4900">
                <a:latin typeface="Oswald"/>
                <a:ea typeface="Oswald"/>
                <a:cs typeface="Oswald"/>
                <a:sym typeface="Oswald"/>
              </a:rPr>
              <a:t>en 2020 </a:t>
            </a:r>
            <a:endParaRPr sz="4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8" name="Google Shape;788;p75"/>
          <p:cNvSpPr txBox="1">
            <a:spLocks noGrp="1"/>
          </p:cNvSpPr>
          <p:nvPr>
            <p:ph type="body" idx="1"/>
          </p:nvPr>
        </p:nvSpPr>
        <p:spPr>
          <a:xfrm>
            <a:off x="3823500" y="1908850"/>
            <a:ext cx="53205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🔻4% vs 2019</a:t>
            </a:r>
            <a:r>
              <a:rPr lang="en" sz="1700">
                <a:latin typeface="Oswald"/>
                <a:ea typeface="Oswald"/>
                <a:cs typeface="Oswald"/>
                <a:sym typeface="Oswald"/>
              </a:rPr>
              <a:t>(198)</a:t>
            </a:r>
            <a:r>
              <a:rPr lang="en" sz="4900">
                <a:latin typeface="Oswald"/>
                <a:ea typeface="Oswald"/>
                <a:cs typeface="Oswald"/>
                <a:sym typeface="Oswald"/>
              </a:rPr>
              <a:t> </a:t>
            </a:r>
            <a:endParaRPr sz="4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9" name="Google Shape;789;p75"/>
          <p:cNvSpPr txBox="1">
            <a:spLocks noGrp="1"/>
          </p:cNvSpPr>
          <p:nvPr>
            <p:ph type="body" idx="1"/>
          </p:nvPr>
        </p:nvSpPr>
        <p:spPr>
          <a:xfrm>
            <a:off x="4186875" y="2735550"/>
            <a:ext cx="4957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rPr lang="en" sz="2375">
                <a:latin typeface="Oswald"/>
                <a:ea typeface="Oswald"/>
                <a:cs typeface="Oswald"/>
                <a:sym typeface="Oswald"/>
              </a:rPr>
              <a:t>Se producen 6 cada 100.000 habitantes</a:t>
            </a:r>
            <a:endParaRPr sz="4132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0" name="Google Shape;790;p75"/>
          <p:cNvSpPr txBox="1"/>
          <p:nvPr/>
        </p:nvSpPr>
        <p:spPr>
          <a:xfrm>
            <a:off x="4186875" y="3248700"/>
            <a:ext cx="4957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75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Aumentó un 11% los homicidios culposos</a:t>
            </a:r>
            <a:endParaRPr sz="4132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1" name="Google Shape;791;p75"/>
          <p:cNvSpPr txBox="1"/>
          <p:nvPr/>
        </p:nvSpPr>
        <p:spPr>
          <a:xfrm>
            <a:off x="4186875" y="3822150"/>
            <a:ext cx="4957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75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Hubo 8 Femicidios vs 9 en 2019</a:t>
            </a:r>
            <a:endParaRPr sz="4132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Google Shape;797;p7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146" y="1051862"/>
            <a:ext cx="6190488" cy="3831336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76"/>
          <p:cNvSpPr/>
          <p:nvPr/>
        </p:nvSpPr>
        <p:spPr>
          <a:xfrm>
            <a:off x="1810850" y="1425700"/>
            <a:ext cx="904500" cy="345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Delitos por parte del día</a:t>
            </a:r>
            <a:endParaRPr/>
          </a:p>
        </p:txBody>
      </p:sp>
      <p:pic>
        <p:nvPicPr>
          <p:cNvPr id="800" name="Google Shape;800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0341" y="2337961"/>
            <a:ext cx="613622" cy="609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0340" y="3014909"/>
            <a:ext cx="613622" cy="609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50072" y="1627675"/>
            <a:ext cx="614157" cy="608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50340" y="3691856"/>
            <a:ext cx="613622" cy="609231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76"/>
          <p:cNvSpPr txBox="1">
            <a:spLocks noGrp="1"/>
          </p:cNvSpPr>
          <p:nvPr>
            <p:ph type="body" idx="1"/>
          </p:nvPr>
        </p:nvSpPr>
        <p:spPr>
          <a:xfrm>
            <a:off x="381000" y="1730788"/>
            <a:ext cx="14760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rPr lang="en" sz="2375">
                <a:latin typeface="Oswald"/>
                <a:ea typeface="Oswald"/>
                <a:cs typeface="Oswald"/>
                <a:sym typeface="Oswald"/>
              </a:rPr>
              <a:t>Mañana</a:t>
            </a:r>
            <a:endParaRPr sz="4132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5" name="Google Shape;805;p76"/>
          <p:cNvSpPr txBox="1">
            <a:spLocks noGrp="1"/>
          </p:cNvSpPr>
          <p:nvPr>
            <p:ph type="body" idx="1"/>
          </p:nvPr>
        </p:nvSpPr>
        <p:spPr>
          <a:xfrm>
            <a:off x="381000" y="2510225"/>
            <a:ext cx="14760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0" lvl="0" indent="0" algn="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rPr lang="en" sz="2375">
                <a:latin typeface="Oswald"/>
                <a:ea typeface="Oswald"/>
                <a:cs typeface="Oswald"/>
                <a:sym typeface="Oswald"/>
              </a:rPr>
              <a:t>Tarde</a:t>
            </a:r>
            <a:endParaRPr sz="4132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6" name="Google Shape;806;p76"/>
          <p:cNvSpPr txBox="1">
            <a:spLocks noGrp="1"/>
          </p:cNvSpPr>
          <p:nvPr>
            <p:ph type="body" idx="1"/>
          </p:nvPr>
        </p:nvSpPr>
        <p:spPr>
          <a:xfrm>
            <a:off x="381000" y="3152850"/>
            <a:ext cx="14760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0" lvl="0" indent="0" algn="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rPr lang="en" sz="2375">
                <a:latin typeface="Oswald"/>
                <a:ea typeface="Oswald"/>
                <a:cs typeface="Oswald"/>
                <a:sym typeface="Oswald"/>
              </a:rPr>
              <a:t>Noche</a:t>
            </a:r>
            <a:endParaRPr sz="4132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7" name="Google Shape;807;p76"/>
          <p:cNvSpPr txBox="1">
            <a:spLocks noGrp="1"/>
          </p:cNvSpPr>
          <p:nvPr>
            <p:ph type="body" idx="1"/>
          </p:nvPr>
        </p:nvSpPr>
        <p:spPr>
          <a:xfrm>
            <a:off x="381000" y="3795475"/>
            <a:ext cx="14760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0" lvl="0" indent="0" algn="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rPr lang="en" sz="2375">
                <a:latin typeface="Oswald"/>
                <a:ea typeface="Oswald"/>
                <a:cs typeface="Oswald"/>
                <a:sym typeface="Oswald"/>
              </a:rPr>
              <a:t>Madrugrada</a:t>
            </a:r>
            <a:endParaRPr sz="4132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8" name="Google Shape;808;p76"/>
          <p:cNvSpPr txBox="1"/>
          <p:nvPr/>
        </p:nvSpPr>
        <p:spPr>
          <a:xfrm>
            <a:off x="1126875" y="2014850"/>
            <a:ext cx="769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6</a:t>
            </a:r>
            <a:r>
              <a:rPr lang="en" sz="900">
                <a:latin typeface="Oswald"/>
                <a:ea typeface="Oswald"/>
                <a:cs typeface="Oswald"/>
                <a:sym typeface="Oswald"/>
              </a:rPr>
              <a:t>:00 a 11:59</a:t>
            </a:r>
            <a:endParaRPr sz="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9" name="Google Shape;809;p76"/>
          <p:cNvSpPr txBox="1"/>
          <p:nvPr/>
        </p:nvSpPr>
        <p:spPr>
          <a:xfrm>
            <a:off x="1085850" y="2754275"/>
            <a:ext cx="769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12</a:t>
            </a:r>
            <a:r>
              <a:rPr lang="en" sz="900">
                <a:latin typeface="Oswald"/>
                <a:ea typeface="Oswald"/>
                <a:cs typeface="Oswald"/>
                <a:sym typeface="Oswald"/>
              </a:rPr>
              <a:t>:00 a 19:59</a:t>
            </a:r>
            <a:endParaRPr sz="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0" name="Google Shape;810;p76"/>
          <p:cNvSpPr txBox="1"/>
          <p:nvPr/>
        </p:nvSpPr>
        <p:spPr>
          <a:xfrm>
            <a:off x="1085850" y="3368750"/>
            <a:ext cx="81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20</a:t>
            </a:r>
            <a:r>
              <a:rPr lang="en" sz="900">
                <a:latin typeface="Oswald"/>
                <a:ea typeface="Oswald"/>
                <a:cs typeface="Oswald"/>
                <a:sym typeface="Oswald"/>
              </a:rPr>
              <a:t>:00 a 23:59</a:t>
            </a:r>
            <a:endParaRPr sz="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1" name="Google Shape;811;p76"/>
          <p:cNvSpPr txBox="1"/>
          <p:nvPr/>
        </p:nvSpPr>
        <p:spPr>
          <a:xfrm>
            <a:off x="1126875" y="4025375"/>
            <a:ext cx="769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00</a:t>
            </a:r>
            <a:r>
              <a:rPr lang="en" sz="900">
                <a:latin typeface="Oswald"/>
                <a:ea typeface="Oswald"/>
                <a:cs typeface="Oswald"/>
                <a:sym typeface="Oswald"/>
              </a:rPr>
              <a:t>:00 a 5:59</a:t>
            </a:r>
            <a:endParaRPr sz="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7"/>
          <p:cNvSpPr/>
          <p:nvPr/>
        </p:nvSpPr>
        <p:spPr>
          <a:xfrm>
            <a:off x="5543300" y="1547325"/>
            <a:ext cx="2200800" cy="288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7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Evolución de delitos</a:t>
            </a:r>
            <a:endParaRPr/>
          </a:p>
        </p:txBody>
      </p:sp>
      <p:pic>
        <p:nvPicPr>
          <p:cNvPr id="819" name="Google Shape;819;p7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500" y="891325"/>
            <a:ext cx="7165026" cy="397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77"/>
          <p:cNvSpPr txBox="1"/>
          <p:nvPr/>
        </p:nvSpPr>
        <p:spPr>
          <a:xfrm>
            <a:off x="5977300" y="177812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6" name="Google Shape;826;p78" title="Points scored"/>
          <p:cNvPicPr preferRelativeResize="0"/>
          <p:nvPr/>
        </p:nvPicPr>
        <p:blipFill rotWithShape="1">
          <a:blip r:embed="rId3">
            <a:alphaModFix/>
          </a:blip>
          <a:srcRect r="-2051"/>
          <a:stretch/>
        </p:blipFill>
        <p:spPr>
          <a:xfrm>
            <a:off x="4572000" y="1083138"/>
            <a:ext cx="4572000" cy="3017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78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78992"/>
            <a:ext cx="4572000" cy="3017519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7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Top 10 delitos por barrios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Google Shape;83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25" y="2530925"/>
            <a:ext cx="1112400" cy="333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2932" y="2341825"/>
            <a:ext cx="819600" cy="3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9325" y="2373097"/>
            <a:ext cx="890013" cy="5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79"/>
          <p:cNvSpPr/>
          <p:nvPr/>
        </p:nvSpPr>
        <p:spPr>
          <a:xfrm>
            <a:off x="1892355" y="2679325"/>
            <a:ext cx="819600" cy="36900"/>
          </a:xfrm>
          <a:prstGeom prst="roundRect">
            <a:avLst>
              <a:gd name="adj" fmla="val 50000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9"/>
          <p:cNvSpPr/>
          <p:nvPr/>
        </p:nvSpPr>
        <p:spPr>
          <a:xfrm>
            <a:off x="639491" y="2085850"/>
            <a:ext cx="1112400" cy="1151400"/>
          </a:xfrm>
          <a:prstGeom prst="ellipse">
            <a:avLst/>
          </a:prstGeom>
          <a:noFill/>
          <a:ln w="38100" cap="flat" cmpd="sng">
            <a:solidFill>
              <a:srgbClr val="8520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9"/>
          <p:cNvSpPr txBox="1"/>
          <p:nvPr/>
        </p:nvSpPr>
        <p:spPr>
          <a:xfrm>
            <a:off x="341138" y="3105150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Data Source</a:t>
            </a:r>
            <a:endParaRPr sz="1000" b="1"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9"/>
          <p:cNvSpPr txBox="1"/>
          <p:nvPr/>
        </p:nvSpPr>
        <p:spPr>
          <a:xfrm>
            <a:off x="2515213" y="3105150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Staging Area</a:t>
            </a:r>
            <a:endParaRPr sz="1000" b="1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9"/>
          <p:cNvSpPr txBox="1"/>
          <p:nvPr/>
        </p:nvSpPr>
        <p:spPr>
          <a:xfrm>
            <a:off x="4689301" y="3135350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Data Warehouse</a:t>
            </a:r>
            <a:endParaRPr sz="1000" b="1">
              <a:solidFill>
                <a:srgbClr val="CC4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9"/>
          <p:cNvSpPr txBox="1"/>
          <p:nvPr/>
        </p:nvSpPr>
        <p:spPr>
          <a:xfrm>
            <a:off x="6863363" y="3135350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Visualización</a:t>
            </a:r>
            <a:endParaRPr sz="1000" b="1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9"/>
          <p:cNvSpPr/>
          <p:nvPr/>
        </p:nvSpPr>
        <p:spPr>
          <a:xfrm>
            <a:off x="2813574" y="2085850"/>
            <a:ext cx="1112400" cy="1151400"/>
          </a:xfrm>
          <a:prstGeom prst="ellipse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79"/>
          <p:cNvSpPr/>
          <p:nvPr/>
        </p:nvSpPr>
        <p:spPr>
          <a:xfrm>
            <a:off x="4987657" y="2085850"/>
            <a:ext cx="1112400" cy="1151400"/>
          </a:xfrm>
          <a:prstGeom prst="ellipse">
            <a:avLst/>
          </a:prstGeom>
          <a:noFill/>
          <a:ln w="38100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79"/>
          <p:cNvSpPr/>
          <p:nvPr/>
        </p:nvSpPr>
        <p:spPr>
          <a:xfrm>
            <a:off x="7216791" y="2085850"/>
            <a:ext cx="1112400" cy="1151400"/>
          </a:xfrm>
          <a:prstGeom prst="ellipse">
            <a:avLst/>
          </a:prstGeom>
          <a:noFill/>
          <a:ln w="38100" cap="flat" cmpd="sng">
            <a:solidFill>
              <a:srgbClr val="DD7E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79"/>
          <p:cNvSpPr/>
          <p:nvPr/>
        </p:nvSpPr>
        <p:spPr>
          <a:xfrm>
            <a:off x="4056730" y="2679338"/>
            <a:ext cx="819600" cy="36900"/>
          </a:xfrm>
          <a:prstGeom prst="roundRect">
            <a:avLst>
              <a:gd name="adj" fmla="val 50000"/>
            </a:avLst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79"/>
          <p:cNvSpPr/>
          <p:nvPr/>
        </p:nvSpPr>
        <p:spPr>
          <a:xfrm>
            <a:off x="6221105" y="2643100"/>
            <a:ext cx="819600" cy="36900"/>
          </a:xfrm>
          <a:prstGeom prst="roundRect">
            <a:avLst>
              <a:gd name="adj" fmla="val 50000"/>
            </a:avLst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8" name="Google Shape;848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6037" y="2373100"/>
            <a:ext cx="890013" cy="5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7019" y="2341825"/>
            <a:ext cx="819600" cy="301279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79"/>
          <p:cNvSpPr txBox="1"/>
          <p:nvPr/>
        </p:nvSpPr>
        <p:spPr>
          <a:xfrm>
            <a:off x="1905351" y="2741350"/>
            <a:ext cx="81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extract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851" name="Google Shape;851;p79"/>
          <p:cNvSpPr txBox="1"/>
          <p:nvPr/>
        </p:nvSpPr>
        <p:spPr>
          <a:xfrm>
            <a:off x="4063801" y="2741350"/>
            <a:ext cx="819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Transform &amp;</a:t>
            </a:r>
            <a:endParaRPr sz="1000" b="1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endParaRPr sz="1000" b="1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79"/>
          <p:cNvSpPr txBox="1">
            <a:spLocks noGrp="1"/>
          </p:cNvSpPr>
          <p:nvPr>
            <p:ph type="title"/>
          </p:nvPr>
        </p:nvSpPr>
        <p:spPr>
          <a:xfrm>
            <a:off x="628650" y="5786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Data pipeline process</a:t>
            </a:r>
            <a:endParaRPr/>
          </a:p>
        </p:txBody>
      </p:sp>
      <p:pic>
        <p:nvPicPr>
          <p:cNvPr id="853" name="Google Shape;853;p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0923" y="2380688"/>
            <a:ext cx="1035000" cy="2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p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27200" y="2275797"/>
            <a:ext cx="691599" cy="69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8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Más Información</a:t>
            </a:r>
            <a:endParaRPr/>
          </a:p>
        </p:txBody>
      </p:sp>
      <p:sp>
        <p:nvSpPr>
          <p:cNvPr id="861" name="Google Shape;861;p80"/>
          <p:cNvSpPr txBox="1">
            <a:spLocks noGrp="1"/>
          </p:cNvSpPr>
          <p:nvPr>
            <p:ph type="body" idx="1"/>
          </p:nvPr>
        </p:nvSpPr>
        <p:spPr>
          <a:xfrm>
            <a:off x="221000" y="3303248"/>
            <a:ext cx="20235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Tablero PowerBI</a:t>
            </a:r>
            <a:endParaRPr/>
          </a:p>
        </p:txBody>
      </p:sp>
      <p:pic>
        <p:nvPicPr>
          <p:cNvPr id="862" name="Google Shape;862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3625" y="2199183"/>
            <a:ext cx="23717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3" name="Google Shape;863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650" y="1930087"/>
            <a:ext cx="1208201" cy="120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6975" y="1842633"/>
            <a:ext cx="2458875" cy="1383126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80"/>
          <p:cNvSpPr txBox="1">
            <a:spLocks noGrp="1"/>
          </p:cNvSpPr>
          <p:nvPr>
            <p:ph type="body" idx="1"/>
          </p:nvPr>
        </p:nvSpPr>
        <p:spPr>
          <a:xfrm>
            <a:off x="3017038" y="3225759"/>
            <a:ext cx="27627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7"/>
              </a:rPr>
              <a:t>Repositorio GitHub</a:t>
            </a:r>
            <a:endParaRPr dirty="0"/>
          </a:p>
        </p:txBody>
      </p:sp>
      <p:sp>
        <p:nvSpPr>
          <p:cNvPr id="866" name="Google Shape;866;p80"/>
          <p:cNvSpPr txBox="1">
            <a:spLocks noGrp="1"/>
          </p:cNvSpPr>
          <p:nvPr>
            <p:ph type="body" idx="1"/>
          </p:nvPr>
        </p:nvSpPr>
        <p:spPr>
          <a:xfrm>
            <a:off x="6203675" y="3303248"/>
            <a:ext cx="23718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B</a:t>
            </a:r>
            <a:r>
              <a:rPr lang="en" u="sng">
                <a:solidFill>
                  <a:schemeClr val="hlink"/>
                </a:solidFill>
                <a:hlinkClick r:id="rId8"/>
              </a:rPr>
              <a:t>uenos Aires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81"/>
          <p:cNvSpPr txBox="1">
            <a:spLocks noGrp="1"/>
          </p:cNvSpPr>
          <p:nvPr>
            <p:ph type="title"/>
          </p:nvPr>
        </p:nvSpPr>
        <p:spPr>
          <a:xfrm>
            <a:off x="460150" y="1053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873" name="Google Shape;873;p81"/>
          <p:cNvSpPr txBox="1">
            <a:spLocks noGrp="1"/>
          </p:cNvSpPr>
          <p:nvPr>
            <p:ph type="body" idx="1"/>
          </p:nvPr>
        </p:nvSpPr>
        <p:spPr>
          <a:xfrm>
            <a:off x="628650" y="1032201"/>
            <a:ext cx="7886700" cy="3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/>
          <a:p>
            <a:pPr marL="457200" lvl="0" indent="-30416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6666"/>
              <a:buChar char="•"/>
            </a:pPr>
            <a:r>
              <a:rPr lang="en"/>
              <a:t>Los delitos tienden a producirse en espacios públicos, por lo que la pandemia redujo estas posibilidades.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30416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6666"/>
              <a:buChar char="•"/>
            </a:pPr>
            <a:r>
              <a:rPr lang="en"/>
              <a:t>Aparecieron nuevas formas de delito:</a:t>
            </a:r>
            <a:endParaRPr/>
          </a:p>
          <a:p>
            <a:pPr marL="914400" lvl="1" indent="-3041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7777"/>
              <a:buChar char="•"/>
            </a:pPr>
            <a:r>
              <a:rPr lang="en"/>
              <a:t>Robo de accesos de home banking</a:t>
            </a:r>
            <a:endParaRPr/>
          </a:p>
          <a:p>
            <a:pPr marL="914400" lvl="1" indent="-3041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7777"/>
              <a:buChar char="•"/>
            </a:pPr>
            <a:r>
              <a:rPr lang="en"/>
              <a:t>Robo de tarjetas de crédito</a:t>
            </a:r>
            <a:endParaRPr/>
          </a:p>
          <a:p>
            <a:pPr marL="914400" lvl="1" indent="-3041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7777"/>
              <a:buChar char="•"/>
            </a:pPr>
            <a:r>
              <a:rPr lang="en"/>
              <a:t>Delitos relacionados con el comercio digital</a:t>
            </a:r>
            <a:endParaRPr/>
          </a:p>
          <a:p>
            <a:pPr marL="9144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30416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6666"/>
              <a:buChar char="•"/>
            </a:pPr>
            <a:r>
              <a:rPr lang="en"/>
              <a:t>Las restricciones en la nocturnidad redujo el nivel de lesiones durante el fin de semana.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30416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6666"/>
              <a:buChar char="•"/>
            </a:pPr>
            <a:r>
              <a:rPr lang="en"/>
              <a:t>Los delitos bajaron durante la cuarentena pero fueron aumentando a medida de la liberación de las restricciones.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30416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6666"/>
              <a:buChar char="•"/>
            </a:pPr>
            <a:r>
              <a:rPr lang="en"/>
              <a:t>A pesar del aislamiento obligatorio en 2020 y la marcada merma en otros tipos de delitos, la cantidad de homicidios se mantuvo constante, por lo que descartamos una correlación y inferimos que estos hechos se corresponden con otros factores sociales.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9" name="Google Shape;879;p8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17000"/>
          </a:blip>
          <a:srcRect l="10241" r="1024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82"/>
          <p:cNvSpPr txBox="1">
            <a:spLocks noGrp="1"/>
          </p:cNvSpPr>
          <p:nvPr>
            <p:ph type="ctrTitle"/>
          </p:nvPr>
        </p:nvSpPr>
        <p:spPr>
          <a:xfrm>
            <a:off x="1619026" y="1846062"/>
            <a:ext cx="40140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Calibri"/>
              <a:buNone/>
            </a:pPr>
            <a:r>
              <a:rPr lang="en" sz="4000"/>
              <a:t>Gracias!!!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6"/>
          <p:cNvSpPr txBox="1">
            <a:spLocks noGrp="1"/>
          </p:cNvSpPr>
          <p:nvPr>
            <p:ph type="body" idx="1"/>
          </p:nvPr>
        </p:nvSpPr>
        <p:spPr>
          <a:xfrm>
            <a:off x="3857500" y="1165350"/>
            <a:ext cx="4520700" cy="29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" sz="2900"/>
              <a:t>¿Cómo afectó la pandemia a la cantidad de delitos en la Ciudad Autónoma de Buenos Aires?</a:t>
            </a:r>
            <a:endParaRPr sz="2900"/>
          </a:p>
          <a:p>
            <a:pPr marL="177800" lvl="0" indent="-20955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" sz="2900"/>
              <a:t>¿Bajó el índice de inseguridad? 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0"/>
                </a:moveTo>
                <a:lnTo>
                  <a:pt x="12192000" y="0"/>
                </a:lnTo>
                <a:lnTo>
                  <a:pt x="12192000" y="4435402"/>
                </a:lnTo>
                <a:cubicBezTo>
                  <a:pt x="12189784" y="4433240"/>
                  <a:pt x="12189784" y="4433240"/>
                  <a:pt x="12187569" y="4431077"/>
                </a:cubicBezTo>
                <a:cubicBezTo>
                  <a:pt x="11955917" y="4185059"/>
                  <a:pt x="11625919" y="4063706"/>
                  <a:pt x="11297829" y="4068368"/>
                </a:cubicBezTo>
                <a:cubicBezTo>
                  <a:pt x="10969739" y="4073031"/>
                  <a:pt x="10643557" y="4203709"/>
                  <a:pt x="10419537" y="4461754"/>
                </a:cubicBezTo>
                <a:cubicBezTo>
                  <a:pt x="10116495" y="4810949"/>
                  <a:pt x="9901091" y="5250281"/>
                  <a:pt x="9497117" y="5498394"/>
                </a:cubicBezTo>
                <a:cubicBezTo>
                  <a:pt x="9106190" y="5737857"/>
                  <a:pt x="8605224" y="5720289"/>
                  <a:pt x="8163831" y="5766371"/>
                </a:cubicBezTo>
                <a:cubicBezTo>
                  <a:pt x="7761827" y="5805967"/>
                  <a:pt x="7360068" y="5924617"/>
                  <a:pt x="7111923" y="6232055"/>
                </a:cubicBezTo>
                <a:cubicBezTo>
                  <a:pt x="7058996" y="6298002"/>
                  <a:pt x="7010745" y="6372598"/>
                  <a:pt x="6973327" y="6458275"/>
                </a:cubicBezTo>
                <a:cubicBezTo>
                  <a:pt x="6944894" y="6523074"/>
                  <a:pt x="6922430" y="6588953"/>
                  <a:pt x="6905967" y="6655661"/>
                </a:cubicBezTo>
                <a:lnTo>
                  <a:pt x="687461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67"/>
          <p:cNvSpPr/>
          <p:nvPr/>
        </p:nvSpPr>
        <p:spPr>
          <a:xfrm>
            <a:off x="0" y="3901468"/>
            <a:ext cx="6332110" cy="1242040"/>
          </a:xfrm>
          <a:custGeom>
            <a:avLst/>
            <a:gdLst/>
            <a:ahLst/>
            <a:cxnLst/>
            <a:rect l="l" t="t" r="r" b="b"/>
            <a:pathLst>
              <a:path w="8442813" h="1656054" extrusionOk="0">
                <a:moveTo>
                  <a:pt x="0" y="0"/>
                </a:moveTo>
                <a:cubicBezTo>
                  <a:pt x="601941" y="76899"/>
                  <a:pt x="953334" y="549105"/>
                  <a:pt x="1438796" y="832397"/>
                </a:cubicBezTo>
                <a:cubicBezTo>
                  <a:pt x="1980934" y="1148658"/>
                  <a:pt x="2695056" y="1221187"/>
                  <a:pt x="3375953" y="1227780"/>
                </a:cubicBezTo>
                <a:cubicBezTo>
                  <a:pt x="3828191" y="1232150"/>
                  <a:pt x="4282773" y="1210223"/>
                  <a:pt x="4733057" y="1161845"/>
                </a:cubicBezTo>
                <a:cubicBezTo>
                  <a:pt x="5396365" y="1091616"/>
                  <a:pt x="6055373" y="966415"/>
                  <a:pt x="6722981" y="988342"/>
                </a:cubicBezTo>
                <a:cubicBezTo>
                  <a:pt x="6806432" y="991361"/>
                  <a:pt x="6890469" y="997195"/>
                  <a:pt x="6974320" y="1005951"/>
                </a:cubicBezTo>
                <a:lnTo>
                  <a:pt x="7115916" y="1025838"/>
                </a:lnTo>
                <a:lnTo>
                  <a:pt x="7111923" y="1030098"/>
                </a:lnTo>
                <a:cubicBezTo>
                  <a:pt x="7058996" y="1096045"/>
                  <a:pt x="7010745" y="1170641"/>
                  <a:pt x="6973327" y="1256318"/>
                </a:cubicBezTo>
                <a:cubicBezTo>
                  <a:pt x="6944894" y="1321117"/>
                  <a:pt x="6922430" y="1386996"/>
                  <a:pt x="6905967" y="1453704"/>
                </a:cubicBezTo>
                <a:lnTo>
                  <a:pt x="6874612" y="1656044"/>
                </a:lnTo>
                <a:lnTo>
                  <a:pt x="8442803" y="1656044"/>
                </a:lnTo>
                <a:lnTo>
                  <a:pt x="8442813" y="1656054"/>
                </a:lnTo>
                <a:lnTo>
                  <a:pt x="0" y="165605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7" name="Google Shape;70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162" y="1349442"/>
            <a:ext cx="6332099" cy="1252432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67"/>
          <p:cNvSpPr txBox="1"/>
          <p:nvPr/>
        </p:nvSpPr>
        <p:spPr>
          <a:xfrm>
            <a:off x="5515150" y="2481325"/>
            <a:ext cx="17331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77777"/>
                </a:solidFill>
                <a:highlight>
                  <a:srgbClr val="FFFFFF"/>
                </a:highlight>
              </a:rPr>
              <a:t>Diario Clarin, 19/08/2020 </a:t>
            </a:r>
            <a:endParaRPr/>
          </a:p>
        </p:txBody>
      </p:sp>
      <p:sp>
        <p:nvSpPr>
          <p:cNvPr id="709" name="Google Shape;709;p6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Delito en CABA</a:t>
            </a:r>
            <a:endParaRPr/>
          </a:p>
        </p:txBody>
      </p:sp>
      <p:pic>
        <p:nvPicPr>
          <p:cNvPr id="710" name="Google Shape;710;p67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916152" y="3013776"/>
            <a:ext cx="7408776" cy="11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67"/>
          <p:cNvSpPr txBox="1"/>
          <p:nvPr/>
        </p:nvSpPr>
        <p:spPr>
          <a:xfrm>
            <a:off x="5921950" y="3818475"/>
            <a:ext cx="2456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77777"/>
                </a:solidFill>
                <a:highlight>
                  <a:srgbClr val="FFFFFF"/>
                </a:highlight>
              </a:rPr>
              <a:t>Diario La Nación, 2/06/2021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8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0"/>
                </a:moveTo>
                <a:lnTo>
                  <a:pt x="12192000" y="0"/>
                </a:lnTo>
                <a:lnTo>
                  <a:pt x="12192000" y="4435402"/>
                </a:lnTo>
                <a:cubicBezTo>
                  <a:pt x="12189784" y="4433240"/>
                  <a:pt x="12189784" y="4433240"/>
                  <a:pt x="12187569" y="4431077"/>
                </a:cubicBezTo>
                <a:cubicBezTo>
                  <a:pt x="11955917" y="4185059"/>
                  <a:pt x="11625919" y="4063706"/>
                  <a:pt x="11297829" y="4068368"/>
                </a:cubicBezTo>
                <a:cubicBezTo>
                  <a:pt x="10969739" y="4073031"/>
                  <a:pt x="10643557" y="4203709"/>
                  <a:pt x="10419537" y="4461754"/>
                </a:cubicBezTo>
                <a:cubicBezTo>
                  <a:pt x="10116495" y="4810949"/>
                  <a:pt x="9901091" y="5250281"/>
                  <a:pt x="9497117" y="5498394"/>
                </a:cubicBezTo>
                <a:cubicBezTo>
                  <a:pt x="9106190" y="5737857"/>
                  <a:pt x="8605224" y="5720289"/>
                  <a:pt x="8163831" y="5766371"/>
                </a:cubicBezTo>
                <a:cubicBezTo>
                  <a:pt x="7761827" y="5805967"/>
                  <a:pt x="7360068" y="5924617"/>
                  <a:pt x="7111923" y="6232055"/>
                </a:cubicBezTo>
                <a:cubicBezTo>
                  <a:pt x="7058996" y="6298002"/>
                  <a:pt x="7010745" y="6372598"/>
                  <a:pt x="6973327" y="6458275"/>
                </a:cubicBezTo>
                <a:cubicBezTo>
                  <a:pt x="6944894" y="6523074"/>
                  <a:pt x="6922430" y="6588953"/>
                  <a:pt x="6905967" y="6655661"/>
                </a:cubicBezTo>
                <a:lnTo>
                  <a:pt x="687461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68"/>
          <p:cNvSpPr/>
          <p:nvPr/>
        </p:nvSpPr>
        <p:spPr>
          <a:xfrm>
            <a:off x="0" y="3901468"/>
            <a:ext cx="6332110" cy="1242040"/>
          </a:xfrm>
          <a:custGeom>
            <a:avLst/>
            <a:gdLst/>
            <a:ahLst/>
            <a:cxnLst/>
            <a:rect l="l" t="t" r="r" b="b"/>
            <a:pathLst>
              <a:path w="8442813" h="1656054" extrusionOk="0">
                <a:moveTo>
                  <a:pt x="0" y="0"/>
                </a:moveTo>
                <a:cubicBezTo>
                  <a:pt x="601941" y="76899"/>
                  <a:pt x="953334" y="549105"/>
                  <a:pt x="1438796" y="832397"/>
                </a:cubicBezTo>
                <a:cubicBezTo>
                  <a:pt x="1980934" y="1148658"/>
                  <a:pt x="2695056" y="1221187"/>
                  <a:pt x="3375953" y="1227780"/>
                </a:cubicBezTo>
                <a:cubicBezTo>
                  <a:pt x="3828191" y="1232150"/>
                  <a:pt x="4282773" y="1210223"/>
                  <a:pt x="4733057" y="1161845"/>
                </a:cubicBezTo>
                <a:cubicBezTo>
                  <a:pt x="5396365" y="1091616"/>
                  <a:pt x="6055373" y="966415"/>
                  <a:pt x="6722981" y="988342"/>
                </a:cubicBezTo>
                <a:cubicBezTo>
                  <a:pt x="6806432" y="991361"/>
                  <a:pt x="6890469" y="997195"/>
                  <a:pt x="6974320" y="1005951"/>
                </a:cubicBezTo>
                <a:lnTo>
                  <a:pt x="7115916" y="1025838"/>
                </a:lnTo>
                <a:lnTo>
                  <a:pt x="7111923" y="1030098"/>
                </a:lnTo>
                <a:cubicBezTo>
                  <a:pt x="7058996" y="1096045"/>
                  <a:pt x="7010745" y="1170641"/>
                  <a:pt x="6973327" y="1256318"/>
                </a:cubicBezTo>
                <a:cubicBezTo>
                  <a:pt x="6944894" y="1321117"/>
                  <a:pt x="6922430" y="1386996"/>
                  <a:pt x="6905967" y="1453704"/>
                </a:cubicBezTo>
                <a:lnTo>
                  <a:pt x="6874612" y="1656044"/>
                </a:lnTo>
                <a:lnTo>
                  <a:pt x="8442803" y="1656044"/>
                </a:lnTo>
                <a:lnTo>
                  <a:pt x="8442813" y="1656054"/>
                </a:lnTo>
                <a:lnTo>
                  <a:pt x="0" y="165605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6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Delito</a:t>
            </a:r>
            <a:endParaRPr/>
          </a:p>
        </p:txBody>
      </p:sp>
      <p:sp>
        <p:nvSpPr>
          <p:cNvPr id="720" name="Google Shape;720;p68"/>
          <p:cNvSpPr txBox="1">
            <a:spLocks noGrp="1"/>
          </p:cNvSpPr>
          <p:nvPr>
            <p:ph type="body" idx="1"/>
          </p:nvPr>
        </p:nvSpPr>
        <p:spPr>
          <a:xfrm>
            <a:off x="1024325" y="1531819"/>
            <a:ext cx="6143700" cy="30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Acto típicamente antijurídico, culpable, sometido a veces a condiciones objetivas de penalidad, imputable a un hombre y sometido a una sanción penal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780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780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9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0"/>
                </a:moveTo>
                <a:lnTo>
                  <a:pt x="12192000" y="0"/>
                </a:lnTo>
                <a:lnTo>
                  <a:pt x="12192000" y="4435402"/>
                </a:lnTo>
                <a:cubicBezTo>
                  <a:pt x="12189784" y="4433240"/>
                  <a:pt x="12189784" y="4433240"/>
                  <a:pt x="12187569" y="4431077"/>
                </a:cubicBezTo>
                <a:cubicBezTo>
                  <a:pt x="11955917" y="4185059"/>
                  <a:pt x="11625919" y="4063706"/>
                  <a:pt x="11297829" y="4068368"/>
                </a:cubicBezTo>
                <a:cubicBezTo>
                  <a:pt x="10969739" y="4073031"/>
                  <a:pt x="10643557" y="4203709"/>
                  <a:pt x="10419537" y="4461754"/>
                </a:cubicBezTo>
                <a:cubicBezTo>
                  <a:pt x="10116495" y="4810949"/>
                  <a:pt x="9901091" y="5250281"/>
                  <a:pt x="9497117" y="5498394"/>
                </a:cubicBezTo>
                <a:cubicBezTo>
                  <a:pt x="9106190" y="5737857"/>
                  <a:pt x="8605224" y="5720289"/>
                  <a:pt x="8163831" y="5766371"/>
                </a:cubicBezTo>
                <a:cubicBezTo>
                  <a:pt x="7761827" y="5805967"/>
                  <a:pt x="7360068" y="5924617"/>
                  <a:pt x="7111923" y="6232055"/>
                </a:cubicBezTo>
                <a:cubicBezTo>
                  <a:pt x="7058996" y="6298002"/>
                  <a:pt x="7010745" y="6372598"/>
                  <a:pt x="6973327" y="6458275"/>
                </a:cubicBezTo>
                <a:cubicBezTo>
                  <a:pt x="6944894" y="6523074"/>
                  <a:pt x="6922430" y="6588953"/>
                  <a:pt x="6905967" y="6655661"/>
                </a:cubicBezTo>
                <a:lnTo>
                  <a:pt x="687461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69"/>
          <p:cNvSpPr/>
          <p:nvPr/>
        </p:nvSpPr>
        <p:spPr>
          <a:xfrm>
            <a:off x="0" y="3901468"/>
            <a:ext cx="6332110" cy="1242040"/>
          </a:xfrm>
          <a:custGeom>
            <a:avLst/>
            <a:gdLst/>
            <a:ahLst/>
            <a:cxnLst/>
            <a:rect l="l" t="t" r="r" b="b"/>
            <a:pathLst>
              <a:path w="8442813" h="1656054" extrusionOk="0">
                <a:moveTo>
                  <a:pt x="0" y="0"/>
                </a:moveTo>
                <a:cubicBezTo>
                  <a:pt x="601941" y="76899"/>
                  <a:pt x="953334" y="549105"/>
                  <a:pt x="1438796" y="832397"/>
                </a:cubicBezTo>
                <a:cubicBezTo>
                  <a:pt x="1980934" y="1148658"/>
                  <a:pt x="2695056" y="1221187"/>
                  <a:pt x="3375953" y="1227780"/>
                </a:cubicBezTo>
                <a:cubicBezTo>
                  <a:pt x="3828191" y="1232150"/>
                  <a:pt x="4282773" y="1210223"/>
                  <a:pt x="4733057" y="1161845"/>
                </a:cubicBezTo>
                <a:cubicBezTo>
                  <a:pt x="5396365" y="1091616"/>
                  <a:pt x="6055373" y="966415"/>
                  <a:pt x="6722981" y="988342"/>
                </a:cubicBezTo>
                <a:cubicBezTo>
                  <a:pt x="6806432" y="991361"/>
                  <a:pt x="6890469" y="997195"/>
                  <a:pt x="6974320" y="1005951"/>
                </a:cubicBezTo>
                <a:lnTo>
                  <a:pt x="7115916" y="1025838"/>
                </a:lnTo>
                <a:lnTo>
                  <a:pt x="7111923" y="1030098"/>
                </a:lnTo>
                <a:cubicBezTo>
                  <a:pt x="7058996" y="1096045"/>
                  <a:pt x="7010745" y="1170641"/>
                  <a:pt x="6973327" y="1256318"/>
                </a:cubicBezTo>
                <a:cubicBezTo>
                  <a:pt x="6944894" y="1321117"/>
                  <a:pt x="6922430" y="1386996"/>
                  <a:pt x="6905967" y="1453704"/>
                </a:cubicBezTo>
                <a:lnTo>
                  <a:pt x="6874612" y="1656044"/>
                </a:lnTo>
                <a:lnTo>
                  <a:pt x="8442803" y="1656044"/>
                </a:lnTo>
                <a:lnTo>
                  <a:pt x="8442813" y="1656054"/>
                </a:lnTo>
                <a:lnTo>
                  <a:pt x="0" y="165605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6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Robo y Hurto</a:t>
            </a:r>
            <a:endParaRPr/>
          </a:p>
        </p:txBody>
      </p:sp>
      <p:sp>
        <p:nvSpPr>
          <p:cNvPr id="729" name="Google Shape;729;p69"/>
          <p:cNvSpPr txBox="1">
            <a:spLocks noGrp="1"/>
          </p:cNvSpPr>
          <p:nvPr>
            <p:ph type="body" idx="1"/>
          </p:nvPr>
        </p:nvSpPr>
        <p:spPr>
          <a:xfrm>
            <a:off x="1024325" y="1268044"/>
            <a:ext cx="6143700" cy="30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 ambos casos ocurre cuando alguien se apodera ilegítimamente de una cosa ajena, el robo implica la utilización de la fuerza o la violencia física para consumar el hecho.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780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780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 el caso de hurto el Código Penal prevé una pena de 1 mes a 2 años, mientras que para robo es de 1 a 6 años.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7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Ciudad Autónoma de Buenos Aires</a:t>
            </a:r>
            <a:endParaRPr/>
          </a:p>
        </p:txBody>
      </p:sp>
      <p:sp>
        <p:nvSpPr>
          <p:cNvPr id="736" name="Google Shape;736;p70"/>
          <p:cNvSpPr txBox="1">
            <a:spLocks noGrp="1"/>
          </p:cNvSpPr>
          <p:nvPr>
            <p:ph type="body" idx="1"/>
          </p:nvPr>
        </p:nvSpPr>
        <p:spPr>
          <a:xfrm>
            <a:off x="4329775" y="2166472"/>
            <a:ext cx="4128900" cy="1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" sz="2800">
                <a:latin typeface="Oswald"/>
                <a:ea typeface="Oswald"/>
                <a:cs typeface="Oswald"/>
                <a:sym typeface="Oswald"/>
              </a:rPr>
              <a:t>15 COMUNAS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" sz="2800">
                <a:latin typeface="Oswald"/>
                <a:ea typeface="Oswald"/>
                <a:cs typeface="Oswald"/>
                <a:sym typeface="Oswald"/>
              </a:rPr>
              <a:t>48 BARRIOS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" sz="2800">
                <a:latin typeface="Oswald"/>
                <a:ea typeface="Oswald"/>
                <a:cs typeface="Oswald"/>
                <a:sym typeface="Oswald"/>
              </a:rPr>
              <a:t>3.075.646 HABITANTES </a:t>
            </a:r>
            <a:r>
              <a:rPr lang="en" sz="1500">
                <a:latin typeface="Oswald"/>
                <a:ea typeface="Oswald"/>
                <a:cs typeface="Oswald"/>
                <a:sym typeface="Oswald"/>
              </a:rPr>
              <a:t>(2020)</a:t>
            </a:r>
            <a:endParaRPr sz="800"/>
          </a:p>
        </p:txBody>
      </p:sp>
      <p:pic>
        <p:nvPicPr>
          <p:cNvPr id="737" name="Google Shape;73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50" y="1101961"/>
            <a:ext cx="3778000" cy="38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Densidad poblacional</a:t>
            </a:r>
            <a:endParaRPr/>
          </a:p>
        </p:txBody>
      </p:sp>
      <p:pic>
        <p:nvPicPr>
          <p:cNvPr id="744" name="Google Shape;74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88" y="1215887"/>
            <a:ext cx="3821775" cy="36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71"/>
          <p:cNvSpPr txBox="1"/>
          <p:nvPr/>
        </p:nvSpPr>
        <p:spPr>
          <a:xfrm>
            <a:off x="2893475" y="2762625"/>
            <a:ext cx="408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71"/>
          <p:cNvSpPr txBox="1">
            <a:spLocks noGrp="1"/>
          </p:cNvSpPr>
          <p:nvPr>
            <p:ph type="body" idx="1"/>
          </p:nvPr>
        </p:nvSpPr>
        <p:spPr>
          <a:xfrm>
            <a:off x="4086425" y="1717800"/>
            <a:ext cx="49572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rPr lang="en" sz="2500">
                <a:latin typeface="Oswald"/>
                <a:ea typeface="Oswald"/>
                <a:cs typeface="Oswald"/>
                <a:sym typeface="Oswald"/>
              </a:rPr>
              <a:t>Comunas con mayor cantidad de habitantes por kilómetro cuadrado: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7" name="Google Shape;747;p71"/>
          <p:cNvSpPr txBox="1">
            <a:spLocks noGrp="1"/>
          </p:cNvSpPr>
          <p:nvPr>
            <p:ph type="body" idx="1"/>
          </p:nvPr>
        </p:nvSpPr>
        <p:spPr>
          <a:xfrm>
            <a:off x="4411275" y="2448875"/>
            <a:ext cx="49572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A7FAB"/>
              </a:buClr>
              <a:buSzPts val="2400"/>
              <a:buFont typeface="Oswald"/>
              <a:buChar char="•"/>
            </a:pPr>
            <a:r>
              <a:rPr lang="en" sz="2400">
                <a:solidFill>
                  <a:srgbClr val="0A7FAB"/>
                </a:solidFill>
                <a:latin typeface="Oswald"/>
                <a:ea typeface="Oswald"/>
                <a:cs typeface="Oswald"/>
                <a:sym typeface="Oswald"/>
              </a:rPr>
              <a:t>Comuna 3: Balvanera y San Cristóbal</a:t>
            </a:r>
            <a:endParaRPr sz="2400">
              <a:solidFill>
                <a:srgbClr val="0A7FAB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A7FAB"/>
              </a:buClr>
              <a:buSzPts val="2400"/>
              <a:buFont typeface="Oswald"/>
              <a:buChar char="•"/>
            </a:pPr>
            <a:r>
              <a:rPr lang="en" sz="2400">
                <a:solidFill>
                  <a:srgbClr val="0A7FAB"/>
                </a:solidFill>
                <a:latin typeface="Oswald"/>
                <a:ea typeface="Oswald"/>
                <a:cs typeface="Oswald"/>
                <a:sym typeface="Oswald"/>
              </a:rPr>
              <a:t>Comuna 5: Almagro y Boedo</a:t>
            </a:r>
            <a:endParaRPr sz="2400">
              <a:solidFill>
                <a:srgbClr val="0A7FAB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A7FAB"/>
              </a:buClr>
              <a:buSzPts val="2400"/>
              <a:buFont typeface="Oswald"/>
              <a:buChar char="•"/>
            </a:pPr>
            <a:r>
              <a:rPr lang="en" sz="2400">
                <a:solidFill>
                  <a:srgbClr val="0A7FAB"/>
                </a:solidFill>
                <a:latin typeface="Oswald"/>
                <a:ea typeface="Oswald"/>
                <a:cs typeface="Oswald"/>
                <a:sym typeface="Oswald"/>
              </a:rPr>
              <a:t>Comuna 6: Caballito 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8" name="Google Shape;748;p71"/>
          <p:cNvSpPr txBox="1"/>
          <p:nvPr/>
        </p:nvSpPr>
        <p:spPr>
          <a:xfrm>
            <a:off x="2603850" y="2762625"/>
            <a:ext cx="408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71"/>
          <p:cNvSpPr txBox="1"/>
          <p:nvPr/>
        </p:nvSpPr>
        <p:spPr>
          <a:xfrm>
            <a:off x="2206775" y="2832950"/>
            <a:ext cx="408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6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Google Shape;75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5644"/>
            <a:ext cx="3570656" cy="3570656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72"/>
          <p:cNvSpPr txBox="1">
            <a:spLocks noGrp="1"/>
          </p:cNvSpPr>
          <p:nvPr>
            <p:ph type="body" idx="1"/>
          </p:nvPr>
        </p:nvSpPr>
        <p:spPr>
          <a:xfrm>
            <a:off x="3556250" y="1268050"/>
            <a:ext cx="55878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4900">
                <a:latin typeface="Oswald"/>
                <a:ea typeface="Oswald"/>
                <a:cs typeface="Oswald"/>
                <a:sym typeface="Oswald"/>
              </a:rPr>
              <a:t>34.403 </a:t>
            </a:r>
            <a:r>
              <a:rPr lang="en" sz="4900">
                <a:solidFill>
                  <a:srgbClr val="8A9EAB"/>
                </a:solidFill>
                <a:latin typeface="Oswald"/>
                <a:ea typeface="Oswald"/>
                <a:cs typeface="Oswald"/>
                <a:sym typeface="Oswald"/>
              </a:rPr>
              <a:t>ROBOS </a:t>
            </a:r>
            <a:r>
              <a:rPr lang="en" sz="4900">
                <a:latin typeface="Oswald"/>
                <a:ea typeface="Oswald"/>
                <a:cs typeface="Oswald"/>
                <a:sym typeface="Oswald"/>
              </a:rPr>
              <a:t>en 2020 </a:t>
            </a:r>
            <a:endParaRPr sz="4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7" name="Google Shape;757;p72"/>
          <p:cNvSpPr txBox="1">
            <a:spLocks noGrp="1"/>
          </p:cNvSpPr>
          <p:nvPr>
            <p:ph type="body" idx="1"/>
          </p:nvPr>
        </p:nvSpPr>
        <p:spPr>
          <a:xfrm>
            <a:off x="3823500" y="1908850"/>
            <a:ext cx="53205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🔻45% vs 2019</a:t>
            </a:r>
            <a:r>
              <a:rPr lang="en" sz="4900">
                <a:latin typeface="Oswald"/>
                <a:ea typeface="Oswald"/>
                <a:cs typeface="Oswald"/>
                <a:sym typeface="Oswald"/>
              </a:rPr>
              <a:t> </a:t>
            </a:r>
            <a:endParaRPr sz="4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8" name="Google Shape;758;p72"/>
          <p:cNvSpPr txBox="1">
            <a:spLocks noGrp="1"/>
          </p:cNvSpPr>
          <p:nvPr>
            <p:ph type="body" idx="1"/>
          </p:nvPr>
        </p:nvSpPr>
        <p:spPr>
          <a:xfrm>
            <a:off x="4186875" y="2571750"/>
            <a:ext cx="49572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rPr lang="en" sz="2500">
                <a:latin typeface="Oswald"/>
                <a:ea typeface="Oswald"/>
                <a:cs typeface="Oswald"/>
                <a:sym typeface="Oswald"/>
              </a:rPr>
              <a:t>Palermo es donde se producen la mayoría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9" name="Google Shape;759;p72"/>
          <p:cNvSpPr txBox="1"/>
          <p:nvPr/>
        </p:nvSpPr>
        <p:spPr>
          <a:xfrm>
            <a:off x="4186875" y="3134325"/>
            <a:ext cx="49572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Los robos de automotor 🔻50 %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por la poca circulación pero aumentaron los robos con moto.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" name="Google Shape;76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5644"/>
            <a:ext cx="3570656" cy="3570656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73"/>
          <p:cNvSpPr txBox="1">
            <a:spLocks noGrp="1"/>
          </p:cNvSpPr>
          <p:nvPr>
            <p:ph type="body" idx="1"/>
          </p:nvPr>
        </p:nvSpPr>
        <p:spPr>
          <a:xfrm>
            <a:off x="3823500" y="1908850"/>
            <a:ext cx="53205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🔻48% vs 2019</a:t>
            </a:r>
            <a:r>
              <a:rPr lang="en" sz="4900">
                <a:latin typeface="Oswald"/>
                <a:ea typeface="Oswald"/>
                <a:cs typeface="Oswald"/>
                <a:sym typeface="Oswald"/>
              </a:rPr>
              <a:t> </a:t>
            </a:r>
            <a:endParaRPr sz="4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7" name="Google Shape;767;p73"/>
          <p:cNvSpPr txBox="1">
            <a:spLocks noGrp="1"/>
          </p:cNvSpPr>
          <p:nvPr>
            <p:ph type="body" idx="1"/>
          </p:nvPr>
        </p:nvSpPr>
        <p:spPr>
          <a:xfrm>
            <a:off x="4186800" y="2580575"/>
            <a:ext cx="49572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rPr lang="en" sz="2375">
                <a:latin typeface="Oswald"/>
                <a:ea typeface="Oswald"/>
                <a:cs typeface="Oswald"/>
                <a:sym typeface="Oswald"/>
              </a:rPr>
              <a:t>La Comuna 1 es la zona predominante</a:t>
            </a:r>
            <a:r>
              <a:rPr lang="en" sz="4132">
                <a:latin typeface="Oswald"/>
                <a:ea typeface="Oswald"/>
                <a:cs typeface="Oswald"/>
                <a:sym typeface="Oswald"/>
              </a:rPr>
              <a:t> </a:t>
            </a:r>
            <a:endParaRPr sz="4132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8" name="Google Shape;768;p73"/>
          <p:cNvSpPr txBox="1">
            <a:spLocks noGrp="1"/>
          </p:cNvSpPr>
          <p:nvPr>
            <p:ph type="body" idx="1"/>
          </p:nvPr>
        </p:nvSpPr>
        <p:spPr>
          <a:xfrm>
            <a:off x="3556200" y="1268050"/>
            <a:ext cx="55878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4900">
                <a:latin typeface="Oswald"/>
                <a:ea typeface="Oswald"/>
                <a:cs typeface="Oswald"/>
                <a:sym typeface="Oswald"/>
              </a:rPr>
              <a:t>25.616 </a:t>
            </a:r>
            <a:r>
              <a:rPr lang="en" sz="4900">
                <a:solidFill>
                  <a:srgbClr val="8A9EAB"/>
                </a:solidFill>
                <a:latin typeface="Oswald"/>
                <a:ea typeface="Oswald"/>
                <a:cs typeface="Oswald"/>
                <a:sym typeface="Oswald"/>
              </a:rPr>
              <a:t>HURTOS </a:t>
            </a:r>
            <a:r>
              <a:rPr lang="en" sz="4900">
                <a:latin typeface="Oswald"/>
                <a:ea typeface="Oswald"/>
                <a:cs typeface="Oswald"/>
                <a:sym typeface="Oswald"/>
              </a:rPr>
              <a:t>en 2020 </a:t>
            </a:r>
            <a:endParaRPr sz="49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69" name="Google Shape;76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9550" y="3174500"/>
            <a:ext cx="1356775" cy="14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emplate by SHOWEET">
  <a:themeElements>
    <a:clrScheme name="HEADLINE">
      <a:dk1>
        <a:srgbClr val="053345"/>
      </a:dk1>
      <a:lt1>
        <a:srgbClr val="FFFFFF"/>
      </a:lt1>
      <a:dk2>
        <a:srgbClr val="053345"/>
      </a:dk2>
      <a:lt2>
        <a:srgbClr val="E7E6E6"/>
      </a:lt2>
      <a:accent1>
        <a:srgbClr val="053345"/>
      </a:accent1>
      <a:accent2>
        <a:srgbClr val="F2AE2F"/>
      </a:accent2>
      <a:accent3>
        <a:srgbClr val="788C9B"/>
      </a:accent3>
      <a:accent4>
        <a:srgbClr val="FCD187"/>
      </a:accent4>
      <a:accent5>
        <a:srgbClr val="F2AE2F"/>
      </a:accent5>
      <a:accent6>
        <a:srgbClr val="053345"/>
      </a:accent6>
      <a:hlink>
        <a:srgbClr val="053345"/>
      </a:hlink>
      <a:folHlink>
        <a:srgbClr val="053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 - Business Brand Identity">
      <a:dk1>
        <a:srgbClr val="20454C"/>
      </a:dk1>
      <a:lt1>
        <a:srgbClr val="FFFFFF"/>
      </a:lt1>
      <a:dk2>
        <a:srgbClr val="20454D"/>
      </a:dk2>
      <a:lt2>
        <a:srgbClr val="F0F0F2"/>
      </a:lt2>
      <a:accent1>
        <a:srgbClr val="A4C8CB"/>
      </a:accent1>
      <a:accent2>
        <a:srgbClr val="C6E1DE"/>
      </a:accent2>
      <a:accent3>
        <a:srgbClr val="20454D"/>
      </a:accent3>
      <a:accent4>
        <a:srgbClr val="456574"/>
      </a:accent4>
      <a:accent5>
        <a:srgbClr val="EEF2DF"/>
      </a:accent5>
      <a:accent6>
        <a:srgbClr val="F0F0F2"/>
      </a:accent6>
      <a:hlink>
        <a:srgbClr val="96BFCB"/>
      </a:hlink>
      <a:folHlink>
        <a:srgbClr val="BCD6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Presentación en pantalla (16:9)</PresentationFormat>
  <Paragraphs>107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Oswald</vt:lpstr>
      <vt:lpstr>Roboto</vt:lpstr>
      <vt:lpstr>Calibri</vt:lpstr>
      <vt:lpstr>Arial</vt:lpstr>
      <vt:lpstr>Simple Light</vt:lpstr>
      <vt:lpstr>Custom Template by SHOWEET</vt:lpstr>
      <vt:lpstr>Showeet</vt:lpstr>
      <vt:lpstr>Análisis de delitos CABA</vt:lpstr>
      <vt:lpstr>Presentación de PowerPoint</vt:lpstr>
      <vt:lpstr>Delito en CABA</vt:lpstr>
      <vt:lpstr>Delito</vt:lpstr>
      <vt:lpstr>Robo y Hurto</vt:lpstr>
      <vt:lpstr>Ciudad Autónoma de Buenos Aires</vt:lpstr>
      <vt:lpstr>Densidad poblacional</vt:lpstr>
      <vt:lpstr>Presentación de PowerPoint</vt:lpstr>
      <vt:lpstr>Presentación de PowerPoint</vt:lpstr>
      <vt:lpstr>Presentación de PowerPoint</vt:lpstr>
      <vt:lpstr>Presentación de PowerPoint</vt:lpstr>
      <vt:lpstr>Delitos por parte del día</vt:lpstr>
      <vt:lpstr>Evolución de delitos</vt:lpstr>
      <vt:lpstr>Top 10 delitos por barrios</vt:lpstr>
      <vt:lpstr>Data pipeline process</vt:lpstr>
      <vt:lpstr>Más Información</vt:lpstr>
      <vt:lpstr>Conclusiones</vt:lpstr>
      <vt:lpstr>Gracias!!!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delitos CABA</dc:title>
  <dc:creator>Ezequiel Parziale</dc:creator>
  <cp:lastModifiedBy>Ezequiel Parziale</cp:lastModifiedBy>
  <cp:revision>1</cp:revision>
  <dcterms:modified xsi:type="dcterms:W3CDTF">2021-10-02T21:35:27Z</dcterms:modified>
</cp:coreProperties>
</file>