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0"/>
  </p:notesMasterIdLst>
  <p:sldIdLst>
    <p:sldId id="256" r:id="rId2"/>
    <p:sldId id="259" r:id="rId3"/>
    <p:sldId id="257" r:id="rId4"/>
    <p:sldId id="267" r:id="rId5"/>
    <p:sldId id="268" r:id="rId6"/>
    <p:sldId id="258" r:id="rId7"/>
    <p:sldId id="269" r:id="rId8"/>
    <p:sldId id="271" r:id="rId9"/>
    <p:sldId id="260" r:id="rId10"/>
    <p:sldId id="272" r:id="rId11"/>
    <p:sldId id="273" r:id="rId12"/>
    <p:sldId id="261" r:id="rId13"/>
    <p:sldId id="264" r:id="rId14"/>
    <p:sldId id="274" r:id="rId15"/>
    <p:sldId id="263" r:id="rId16"/>
    <p:sldId id="262" r:id="rId17"/>
    <p:sldId id="266" r:id="rId18"/>
    <p:sldId id="265" r:id="rId1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340B"/>
    <a:srgbClr val="FFFF99"/>
    <a:srgbClr val="146616"/>
    <a:srgbClr val="081A08"/>
    <a:srgbClr val="01030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89789" autoAdjust="0"/>
  </p:normalViewPr>
  <p:slideViewPr>
    <p:cSldViewPr>
      <p:cViewPr>
        <p:scale>
          <a:sx n="75" d="100"/>
          <a:sy n="75" d="100"/>
        </p:scale>
        <p:origin x="-1224" y="2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1137EA-5538-429E-9E3E-89F29BC0CDEC}" type="datetimeFigureOut">
              <a:rPr lang="pt-BR" smtClean="0"/>
              <a:pPr/>
              <a:t>23/04/2012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C0166B-3116-4E9A-A94A-FC76EB9A7DB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Como ter cobertura</a:t>
            </a:r>
            <a:r>
              <a:rPr lang="pt-BR" baseline="0" dirty="0" smtClean="0"/>
              <a:t> de código em um ambiente altamente dependente da </a:t>
            </a:r>
            <a:r>
              <a:rPr lang="pt-BR" baseline="0" dirty="0" err="1" smtClean="0"/>
              <a:t>Esri</a:t>
            </a:r>
            <a:r>
              <a:rPr lang="pt-BR" baseline="0" dirty="0" smtClean="0"/>
              <a:t>?</a:t>
            </a:r>
          </a:p>
          <a:p>
            <a:endParaRPr lang="pt-BR" baseline="0" dirty="0" smtClean="0"/>
          </a:p>
          <a:p>
            <a:r>
              <a:rPr lang="pt-BR" dirty="0" smtClean="0"/>
              <a:t>As vezes o </a:t>
            </a:r>
            <a:r>
              <a:rPr lang="pt-BR" dirty="0" err="1" smtClean="0"/>
              <a:t>burn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down</a:t>
            </a:r>
            <a:r>
              <a:rPr lang="pt-BR" baseline="0" dirty="0" smtClean="0"/>
              <a:t> está lá em baixo (entrega da </a:t>
            </a:r>
            <a:r>
              <a:rPr lang="pt-BR" baseline="0" dirty="0" err="1" smtClean="0"/>
              <a:t>sprint</a:t>
            </a:r>
            <a:r>
              <a:rPr lang="pt-BR" baseline="0" dirty="0" smtClean="0"/>
              <a:t>) mas o nível de tensão (</a:t>
            </a:r>
            <a:r>
              <a:rPr lang="pt-BR" baseline="0" dirty="0" err="1" smtClean="0"/>
              <a:t>burnout</a:t>
            </a:r>
            <a:r>
              <a:rPr lang="pt-BR" baseline="0" dirty="0" smtClean="0"/>
              <a:t>) está lá em cima</a:t>
            </a:r>
            <a:endParaRPr lang="pt-BR" dirty="0" smtClean="0"/>
          </a:p>
          <a:p>
            <a:r>
              <a:rPr lang="pt-BR" dirty="0" smtClean="0"/>
              <a:t>Servidor mudou, esqueci</a:t>
            </a:r>
            <a:r>
              <a:rPr lang="pt-BR" baseline="0" dirty="0" smtClean="0"/>
              <a:t> de avisar</a:t>
            </a:r>
          </a:p>
          <a:p>
            <a:r>
              <a:rPr lang="pt-BR" baseline="0" dirty="0" smtClean="0"/>
              <a:t>Aquela variável, ah eu removi pensando que não era usada mais.</a:t>
            </a:r>
          </a:p>
          <a:p>
            <a:r>
              <a:rPr lang="pt-BR" dirty="0" smtClean="0"/>
              <a:t>Eu </a:t>
            </a:r>
            <a:r>
              <a:rPr lang="pt-BR" dirty="0" err="1" smtClean="0"/>
              <a:t>refatorei</a:t>
            </a:r>
            <a:r>
              <a:rPr lang="pt-BR" baseline="0" dirty="0" smtClean="0"/>
              <a:t> aquele código, houve repercussão nisso?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C0166B-3116-4E9A-A94A-FC76EB9A7DBD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As vezes o </a:t>
            </a:r>
            <a:r>
              <a:rPr lang="pt-BR" dirty="0" err="1" smtClean="0"/>
              <a:t>burn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down</a:t>
            </a:r>
            <a:r>
              <a:rPr lang="pt-BR" baseline="0" dirty="0" smtClean="0"/>
              <a:t> está lá em baixo (entrega da </a:t>
            </a:r>
            <a:r>
              <a:rPr lang="pt-BR" baseline="0" dirty="0" err="1" smtClean="0"/>
              <a:t>sprint</a:t>
            </a:r>
            <a:r>
              <a:rPr lang="pt-BR" baseline="0" dirty="0" smtClean="0"/>
              <a:t>) mas o nível de tensão (</a:t>
            </a:r>
            <a:r>
              <a:rPr lang="pt-BR" baseline="0" dirty="0" err="1" smtClean="0"/>
              <a:t>burnout</a:t>
            </a:r>
            <a:r>
              <a:rPr lang="pt-BR" baseline="0" dirty="0" smtClean="0"/>
              <a:t>) está lá em cima</a:t>
            </a:r>
            <a:endParaRPr lang="pt-BR" dirty="0" smtClean="0"/>
          </a:p>
          <a:p>
            <a:r>
              <a:rPr lang="pt-BR" dirty="0" smtClean="0"/>
              <a:t>Servidor mudou, esqueci</a:t>
            </a:r>
            <a:r>
              <a:rPr lang="pt-BR" baseline="0" dirty="0" smtClean="0"/>
              <a:t> de avisar</a:t>
            </a:r>
          </a:p>
          <a:p>
            <a:r>
              <a:rPr lang="pt-BR" baseline="0" dirty="0" smtClean="0"/>
              <a:t>Aquela variável, ah eu removi pensando que não era usada mais.</a:t>
            </a:r>
          </a:p>
          <a:p>
            <a:r>
              <a:rPr lang="pt-BR" dirty="0" smtClean="0"/>
              <a:t>Eu </a:t>
            </a:r>
            <a:r>
              <a:rPr lang="pt-BR" dirty="0" err="1" smtClean="0"/>
              <a:t>refatorei</a:t>
            </a:r>
            <a:r>
              <a:rPr lang="pt-BR" baseline="0" dirty="0" smtClean="0"/>
              <a:t> aquele código, houve repercussão nisso?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C0166B-3116-4E9A-A94A-FC76EB9A7DBD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C0166B-3116-4E9A-A94A-FC76EB9A7DBD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81F6-C3B8-4CED-A2E7-6DB1D9E21ACA}" type="datetimeFigureOut">
              <a:rPr lang="pt-BR" smtClean="0"/>
              <a:pPr/>
              <a:t>23/04/2012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7735-E815-42B7-B0E2-6CAA1170C02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81F6-C3B8-4CED-A2E7-6DB1D9E21ACA}" type="datetimeFigureOut">
              <a:rPr lang="pt-BR" smtClean="0"/>
              <a:pPr/>
              <a:t>23/04/2012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7735-E815-42B7-B0E2-6CAA1170C02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81F6-C3B8-4CED-A2E7-6DB1D9E21ACA}" type="datetimeFigureOut">
              <a:rPr lang="pt-BR" smtClean="0"/>
              <a:pPr/>
              <a:t>23/04/2012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7735-E815-42B7-B0E2-6CAA1170C02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81F6-C3B8-4CED-A2E7-6DB1D9E21ACA}" type="datetimeFigureOut">
              <a:rPr lang="pt-BR" smtClean="0"/>
              <a:pPr/>
              <a:t>23/04/2012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7735-E815-42B7-B0E2-6CAA1170C02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81F6-C3B8-4CED-A2E7-6DB1D9E21ACA}" type="datetimeFigureOut">
              <a:rPr lang="pt-BR" smtClean="0"/>
              <a:pPr/>
              <a:t>23/04/2012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7735-E815-42B7-B0E2-6CAA1170C02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81F6-C3B8-4CED-A2E7-6DB1D9E21ACA}" type="datetimeFigureOut">
              <a:rPr lang="pt-BR" smtClean="0"/>
              <a:pPr/>
              <a:t>23/04/2012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7735-E815-42B7-B0E2-6CAA1170C02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81F6-C3B8-4CED-A2E7-6DB1D9E21ACA}" type="datetimeFigureOut">
              <a:rPr lang="pt-BR" smtClean="0"/>
              <a:pPr/>
              <a:t>23/04/2012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7735-E815-42B7-B0E2-6CAA1170C02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81F6-C3B8-4CED-A2E7-6DB1D9E21ACA}" type="datetimeFigureOut">
              <a:rPr lang="pt-BR" smtClean="0"/>
              <a:pPr/>
              <a:t>23/04/2012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7735-E815-42B7-B0E2-6CAA1170C02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81F6-C3B8-4CED-A2E7-6DB1D9E21ACA}" type="datetimeFigureOut">
              <a:rPr lang="pt-BR" smtClean="0"/>
              <a:pPr/>
              <a:t>23/04/2012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7735-E815-42B7-B0E2-6CAA1170C02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81F6-C3B8-4CED-A2E7-6DB1D9E21ACA}" type="datetimeFigureOut">
              <a:rPr lang="pt-BR" smtClean="0"/>
              <a:pPr/>
              <a:t>23/04/2012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7735-E815-42B7-B0E2-6CAA1170C02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81F6-C3B8-4CED-A2E7-6DB1D9E21ACA}" type="datetimeFigureOut">
              <a:rPr lang="pt-BR" smtClean="0"/>
              <a:pPr/>
              <a:t>23/04/2012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7735-E815-42B7-B0E2-6CAA1170C02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A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881F6-C3B8-4CED-A2E7-6DB1D9E21ACA}" type="datetimeFigureOut">
              <a:rPr lang="pt-BR" smtClean="0"/>
              <a:pPr/>
              <a:t>23/04/2012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17735-E815-42B7-B0E2-6CAA1170C02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4077072"/>
            <a:ext cx="8460432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71600" y="2852936"/>
            <a:ext cx="7416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200" b="1" dirty="0" smtClean="0">
                <a:solidFill>
                  <a:schemeClr val="bg1"/>
                </a:solidFill>
                <a:latin typeface="Tempus Sans ITC" pitchFamily="82" charset="0"/>
                <a:cs typeface="MV Boli" pitchFamily="2" charset="0"/>
              </a:rPr>
              <a:t>Testes Integrados Automatizados com</a:t>
            </a:r>
          </a:p>
          <a:p>
            <a:pPr algn="r"/>
            <a:r>
              <a:rPr lang="pt-BR" sz="4000" b="1" dirty="0" err="1" smtClean="0">
                <a:solidFill>
                  <a:srgbClr val="92D050"/>
                </a:solidFill>
                <a:latin typeface="Tempus Sans ITC" pitchFamily="82" charset="0"/>
                <a:cs typeface="MV Boli" pitchFamily="2" charset="0"/>
              </a:rPr>
              <a:t>ArcObjects</a:t>
            </a:r>
            <a:endParaRPr lang="pt-BR" sz="4000" b="1" dirty="0">
              <a:solidFill>
                <a:srgbClr val="92D050"/>
              </a:solidFill>
              <a:latin typeface="Tempus Sans ITC" pitchFamily="82" charset="0"/>
              <a:cs typeface="MV Boli" pitchFamily="2" charset="0"/>
            </a:endParaRPr>
          </a:p>
        </p:txBody>
      </p:sp>
      <p:pic>
        <p:nvPicPr>
          <p:cNvPr id="10" name="Imagem 9" descr="logoImegemTrans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72400" y="6406268"/>
            <a:ext cx="971600" cy="451731"/>
          </a:xfrm>
          <a:prstGeom prst="rect">
            <a:avLst/>
          </a:prstGeom>
        </p:spPr>
      </p:pic>
      <p:sp>
        <p:nvSpPr>
          <p:cNvPr id="11" name="Forma livre 10"/>
          <p:cNvSpPr/>
          <p:nvPr/>
        </p:nvSpPr>
        <p:spPr>
          <a:xfrm>
            <a:off x="8372586" y="3645024"/>
            <a:ext cx="1368660" cy="1368152"/>
          </a:xfrm>
          <a:custGeom>
            <a:avLst/>
            <a:gdLst>
              <a:gd name="connsiteX0" fmla="*/ 0 w 1368660"/>
              <a:gd name="connsiteY0" fmla="*/ 684076 h 1368152"/>
              <a:gd name="connsiteX1" fmla="*/ 200526 w 1368660"/>
              <a:gd name="connsiteY1" fmla="*/ 200272 h 1368152"/>
              <a:gd name="connsiteX2" fmla="*/ 684331 w 1368660"/>
              <a:gd name="connsiteY2" fmla="*/ 1 h 1368152"/>
              <a:gd name="connsiteX3" fmla="*/ 1168135 w 1368660"/>
              <a:gd name="connsiteY3" fmla="*/ 200273 h 1368152"/>
              <a:gd name="connsiteX4" fmla="*/ 1368660 w 1368660"/>
              <a:gd name="connsiteY4" fmla="*/ 684078 h 1368152"/>
              <a:gd name="connsiteX5" fmla="*/ 1168134 w 1368660"/>
              <a:gd name="connsiteY5" fmla="*/ 1167883 h 1368152"/>
              <a:gd name="connsiteX6" fmla="*/ 684329 w 1368660"/>
              <a:gd name="connsiteY6" fmla="*/ 1368154 h 1368152"/>
              <a:gd name="connsiteX7" fmla="*/ 200524 w 1368660"/>
              <a:gd name="connsiteY7" fmla="*/ 1167882 h 1368152"/>
              <a:gd name="connsiteX8" fmla="*/ -1 w 1368660"/>
              <a:gd name="connsiteY8" fmla="*/ 684077 h 1368152"/>
              <a:gd name="connsiteX9" fmla="*/ 0 w 1368660"/>
              <a:gd name="connsiteY9" fmla="*/ 684076 h 136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68660" h="1368152">
                <a:moveTo>
                  <a:pt x="0" y="684076"/>
                </a:moveTo>
                <a:cubicBezTo>
                  <a:pt x="0" y="502604"/>
                  <a:pt x="72134" y="328568"/>
                  <a:pt x="200526" y="200272"/>
                </a:cubicBezTo>
                <a:cubicBezTo>
                  <a:pt x="328856" y="72038"/>
                  <a:pt x="502879" y="1"/>
                  <a:pt x="684331" y="1"/>
                </a:cubicBezTo>
                <a:cubicBezTo>
                  <a:pt x="865783" y="1"/>
                  <a:pt x="1039806" y="72039"/>
                  <a:pt x="1168135" y="200273"/>
                </a:cubicBezTo>
                <a:cubicBezTo>
                  <a:pt x="1296527" y="328570"/>
                  <a:pt x="1368660" y="502606"/>
                  <a:pt x="1368660" y="684078"/>
                </a:cubicBezTo>
                <a:cubicBezTo>
                  <a:pt x="1368660" y="865550"/>
                  <a:pt x="1296526" y="1039586"/>
                  <a:pt x="1168134" y="1167883"/>
                </a:cubicBezTo>
                <a:cubicBezTo>
                  <a:pt x="1039804" y="1296117"/>
                  <a:pt x="865781" y="1368154"/>
                  <a:pt x="684329" y="1368154"/>
                </a:cubicBezTo>
                <a:cubicBezTo>
                  <a:pt x="502877" y="1368154"/>
                  <a:pt x="328854" y="1296117"/>
                  <a:pt x="200524" y="1167882"/>
                </a:cubicBezTo>
                <a:cubicBezTo>
                  <a:pt x="72132" y="1039585"/>
                  <a:pt x="-1" y="865549"/>
                  <a:pt x="-1" y="684077"/>
                </a:cubicBezTo>
                <a:lnTo>
                  <a:pt x="0" y="684076"/>
                </a:lnTo>
                <a:close/>
              </a:path>
            </a:pathLst>
          </a:custGeom>
          <a:solidFill>
            <a:srgbClr val="146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92D050"/>
                </a:solidFill>
                <a:latin typeface="Lao UI" pitchFamily="34" charset="0"/>
                <a:cs typeface="Lao UI" pitchFamily="34" charset="0"/>
              </a:rPr>
              <a:t>com</a:t>
            </a:r>
          </a:p>
          <a:p>
            <a:r>
              <a:rPr lang="pt-BR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92D050"/>
                </a:solidFill>
                <a:latin typeface="Lao UI" pitchFamily="34" charset="0"/>
                <a:cs typeface="Lao UI" pitchFamily="34" charset="0"/>
              </a:rPr>
              <a:t>NUnit</a:t>
            </a:r>
            <a:endParaRPr lang="pt-B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92D050"/>
              </a:solidFill>
              <a:latin typeface="Lao UI" pitchFamily="34" charset="0"/>
              <a:cs typeface="Lao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5687616" y="404664"/>
            <a:ext cx="32048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400" b="1" dirty="0" smtClean="0">
                <a:solidFill>
                  <a:srgbClr val="92D050"/>
                </a:solidFill>
                <a:latin typeface="Tempus Sans ITC" pitchFamily="82" charset="0"/>
                <a:cs typeface="MV Boli" pitchFamily="2" charset="0"/>
              </a:rPr>
              <a:t>Licenças</a:t>
            </a:r>
          </a:p>
        </p:txBody>
      </p:sp>
      <p:pic>
        <p:nvPicPr>
          <p:cNvPr id="10" name="Imagem 9" descr="logoImegemTrans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72400" y="6406268"/>
            <a:ext cx="971600" cy="451731"/>
          </a:xfrm>
          <a:prstGeom prst="rect">
            <a:avLst/>
          </a:prstGeom>
        </p:spPr>
      </p:pic>
      <p:grpSp>
        <p:nvGrpSpPr>
          <p:cNvPr id="12" name="Grupo 11"/>
          <p:cNvGrpSpPr/>
          <p:nvPr/>
        </p:nvGrpSpPr>
        <p:grpSpPr>
          <a:xfrm>
            <a:off x="323528" y="1124744"/>
            <a:ext cx="8640960" cy="2088232"/>
            <a:chOff x="323528" y="1124744"/>
            <a:chExt cx="8640960" cy="2088232"/>
          </a:xfrm>
        </p:grpSpPr>
        <p:sp>
          <p:nvSpPr>
            <p:cNvPr id="6" name="Retângulo 5"/>
            <p:cNvSpPr/>
            <p:nvPr/>
          </p:nvSpPr>
          <p:spPr>
            <a:xfrm>
              <a:off x="395536" y="1735648"/>
              <a:ext cx="8568952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b="1" dirty="0" err="1" smtClean="0">
                  <a:solidFill>
                    <a:srgbClr val="92D050"/>
                  </a:solidFill>
                </a:rPr>
                <a:t>public</a:t>
              </a:r>
              <a:r>
                <a:rPr lang="pt-BR" b="1" dirty="0" smtClean="0">
                  <a:solidFill>
                    <a:schemeClr val="bg1"/>
                  </a:solidFill>
                </a:rPr>
                <a:t> </a:t>
              </a:r>
              <a:r>
                <a:rPr lang="pt-BR" b="1" dirty="0" err="1" smtClean="0">
                  <a:solidFill>
                    <a:srgbClr val="92D050"/>
                  </a:solidFill>
                </a:rPr>
                <a:t>static</a:t>
              </a:r>
              <a:r>
                <a:rPr lang="pt-BR" b="1" dirty="0" smtClean="0">
                  <a:solidFill>
                    <a:schemeClr val="bg1"/>
                  </a:solidFill>
                </a:rPr>
                <a:t> </a:t>
              </a:r>
              <a:r>
                <a:rPr lang="pt-BR" b="1" dirty="0" err="1" smtClean="0">
                  <a:solidFill>
                    <a:schemeClr val="bg1"/>
                  </a:solidFill>
                </a:rPr>
                <a:t>void</a:t>
              </a:r>
              <a:r>
                <a:rPr lang="pt-BR" b="1" dirty="0" smtClean="0">
                  <a:solidFill>
                    <a:schemeClr val="bg1"/>
                  </a:solidFill>
                </a:rPr>
                <a:t> </a:t>
              </a:r>
              <a:r>
                <a:rPr lang="pt-BR" b="1" dirty="0" err="1" smtClean="0">
                  <a:solidFill>
                    <a:schemeClr val="bg1"/>
                  </a:solidFill>
                </a:rPr>
                <a:t>InitializeLicenseEditor</a:t>
              </a:r>
              <a:r>
                <a:rPr lang="pt-BR" b="1" dirty="0" smtClean="0">
                  <a:solidFill>
                    <a:schemeClr val="bg1"/>
                  </a:solidFill>
                </a:rPr>
                <a:t>()</a:t>
              </a:r>
            </a:p>
            <a:p>
              <a:r>
                <a:rPr lang="pt-BR" b="1" dirty="0" smtClean="0">
                  <a:solidFill>
                    <a:schemeClr val="bg1"/>
                  </a:solidFill>
                </a:rPr>
                <a:t>        {</a:t>
              </a:r>
            </a:p>
            <a:p>
              <a:r>
                <a:rPr lang="pt-BR" b="1" dirty="0" smtClean="0">
                  <a:solidFill>
                    <a:schemeClr val="bg1"/>
                  </a:solidFill>
                </a:rPr>
                <a:t>            </a:t>
              </a:r>
              <a:r>
                <a:rPr lang="pt-BR" b="1" dirty="0" err="1" smtClean="0">
                  <a:solidFill>
                    <a:schemeClr val="bg1"/>
                  </a:solidFill>
                </a:rPr>
                <a:t>RuntimeManager</a:t>
              </a:r>
              <a:r>
                <a:rPr lang="pt-BR" b="1" dirty="0" smtClean="0">
                  <a:solidFill>
                    <a:schemeClr val="bg1"/>
                  </a:solidFill>
                </a:rPr>
                <a:t>.</a:t>
              </a:r>
              <a:r>
                <a:rPr lang="pt-BR" b="1" dirty="0" err="1" smtClean="0">
                  <a:solidFill>
                    <a:schemeClr val="bg1"/>
                  </a:solidFill>
                </a:rPr>
                <a:t>BindLicense</a:t>
              </a:r>
              <a:r>
                <a:rPr lang="pt-BR" b="1" dirty="0" smtClean="0">
                  <a:solidFill>
                    <a:schemeClr val="bg1"/>
                  </a:solidFill>
                </a:rPr>
                <a:t>(</a:t>
              </a:r>
              <a:r>
                <a:rPr lang="pt-BR" b="1" dirty="0" err="1" smtClean="0">
                  <a:solidFill>
                    <a:schemeClr val="bg1"/>
                  </a:solidFill>
                </a:rPr>
                <a:t>ProductCode</a:t>
              </a:r>
              <a:r>
                <a:rPr lang="pt-BR" b="1" dirty="0" smtClean="0">
                  <a:solidFill>
                    <a:schemeClr val="bg1"/>
                  </a:solidFill>
                </a:rPr>
                <a:t>.</a:t>
              </a:r>
              <a:r>
                <a:rPr lang="pt-BR" b="1" dirty="0" smtClean="0">
                  <a:solidFill>
                    <a:srgbClr val="FFFF00"/>
                  </a:solidFill>
                </a:rPr>
                <a:t>Desktop</a:t>
              </a:r>
              <a:r>
                <a:rPr lang="pt-BR" b="1" dirty="0" smtClean="0">
                  <a:solidFill>
                    <a:schemeClr val="bg1"/>
                  </a:solidFill>
                </a:rPr>
                <a:t>, </a:t>
              </a:r>
              <a:r>
                <a:rPr lang="pt-BR" b="1" dirty="0" err="1" smtClean="0">
                  <a:solidFill>
                    <a:schemeClr val="bg1"/>
                  </a:solidFill>
                </a:rPr>
                <a:t>LicenseLevel</a:t>
              </a:r>
              <a:r>
                <a:rPr lang="pt-BR" b="1" dirty="0" smtClean="0">
                  <a:solidFill>
                    <a:schemeClr val="bg1"/>
                  </a:solidFill>
                </a:rPr>
                <a:t>.Standard);</a:t>
              </a:r>
            </a:p>
            <a:p>
              <a:r>
                <a:rPr lang="pt-BR" b="1" dirty="0" smtClean="0">
                  <a:solidFill>
                    <a:schemeClr val="bg1"/>
                  </a:solidFill>
                </a:rPr>
                <a:t>            </a:t>
              </a:r>
              <a:r>
                <a:rPr lang="pt-BR" b="1" dirty="0" err="1" smtClean="0">
                  <a:solidFill>
                    <a:schemeClr val="bg1"/>
                  </a:solidFill>
                </a:rPr>
                <a:t>RuntimeManager</a:t>
              </a:r>
              <a:r>
                <a:rPr lang="pt-BR" b="1" dirty="0" smtClean="0">
                  <a:solidFill>
                    <a:schemeClr val="bg1"/>
                  </a:solidFill>
                </a:rPr>
                <a:t>.</a:t>
              </a:r>
              <a:r>
                <a:rPr lang="pt-BR" b="1" dirty="0" err="1" smtClean="0">
                  <a:solidFill>
                    <a:schemeClr val="bg1"/>
                  </a:solidFill>
                </a:rPr>
                <a:t>Bind</a:t>
              </a:r>
              <a:r>
                <a:rPr lang="pt-BR" b="1" dirty="0" smtClean="0">
                  <a:solidFill>
                    <a:schemeClr val="bg1"/>
                  </a:solidFill>
                </a:rPr>
                <a:t>(</a:t>
              </a:r>
              <a:r>
                <a:rPr lang="pt-BR" b="1" dirty="0" err="1" smtClean="0">
                  <a:solidFill>
                    <a:schemeClr val="bg1"/>
                  </a:solidFill>
                </a:rPr>
                <a:t>ProductCode</a:t>
              </a:r>
              <a:r>
                <a:rPr lang="pt-BR" b="1" dirty="0" smtClean="0">
                  <a:solidFill>
                    <a:schemeClr val="bg1"/>
                  </a:solidFill>
                </a:rPr>
                <a:t>.</a:t>
              </a:r>
              <a:r>
                <a:rPr lang="pt-BR" b="1" dirty="0" smtClean="0">
                  <a:solidFill>
                    <a:srgbClr val="FFFF00"/>
                  </a:solidFill>
                </a:rPr>
                <a:t>Desktop</a:t>
              </a:r>
              <a:r>
                <a:rPr lang="pt-BR" b="1" dirty="0" smtClean="0">
                  <a:solidFill>
                    <a:schemeClr val="bg1"/>
                  </a:solidFill>
                </a:rPr>
                <a:t>);</a:t>
              </a:r>
            </a:p>
            <a:p>
              <a:r>
                <a:rPr lang="pt-BR" b="1" dirty="0" smtClean="0">
                  <a:solidFill>
                    <a:schemeClr val="bg1"/>
                  </a:solidFill>
                </a:rPr>
                <a:t>        } </a:t>
              </a:r>
              <a:endParaRPr lang="pt-BR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Retângulo 6"/>
            <p:cNvSpPr/>
            <p:nvPr/>
          </p:nvSpPr>
          <p:spPr>
            <a:xfrm>
              <a:off x="323528" y="1124744"/>
              <a:ext cx="856895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b="1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ArcGIS</a:t>
              </a:r>
              <a:r>
                <a:rPr lang="pt-BR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10</a:t>
              </a:r>
              <a:endParaRPr lang="pt-BR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539552" y="3501008"/>
            <a:ext cx="8568952" cy="1981384"/>
            <a:chOff x="575048" y="3717032"/>
            <a:chExt cx="8568952" cy="1981384"/>
          </a:xfrm>
        </p:grpSpPr>
        <p:sp>
          <p:nvSpPr>
            <p:cNvPr id="8" name="Retângulo 7"/>
            <p:cNvSpPr/>
            <p:nvPr/>
          </p:nvSpPr>
          <p:spPr>
            <a:xfrm>
              <a:off x="575048" y="4221088"/>
              <a:ext cx="8568952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b="1" dirty="0" err="1" smtClean="0">
                  <a:solidFill>
                    <a:srgbClr val="92D050"/>
                  </a:solidFill>
                </a:rPr>
                <a:t>public</a:t>
              </a:r>
              <a:r>
                <a:rPr lang="pt-BR" b="1" dirty="0" smtClean="0">
                  <a:solidFill>
                    <a:schemeClr val="bg1"/>
                  </a:solidFill>
                </a:rPr>
                <a:t> </a:t>
              </a:r>
              <a:r>
                <a:rPr lang="pt-BR" b="1" dirty="0" err="1" smtClean="0">
                  <a:solidFill>
                    <a:srgbClr val="92D050"/>
                  </a:solidFill>
                </a:rPr>
                <a:t>static</a:t>
              </a:r>
              <a:r>
                <a:rPr lang="pt-BR" b="1" dirty="0" smtClean="0">
                  <a:solidFill>
                    <a:schemeClr val="bg1"/>
                  </a:solidFill>
                </a:rPr>
                <a:t> </a:t>
              </a:r>
              <a:r>
                <a:rPr lang="pt-BR" b="1" dirty="0" err="1" smtClean="0">
                  <a:solidFill>
                    <a:schemeClr val="bg1"/>
                  </a:solidFill>
                </a:rPr>
                <a:t>void</a:t>
              </a:r>
              <a:r>
                <a:rPr lang="pt-BR" b="1" dirty="0" smtClean="0">
                  <a:solidFill>
                    <a:schemeClr val="bg1"/>
                  </a:solidFill>
                </a:rPr>
                <a:t> </a:t>
              </a:r>
              <a:r>
                <a:rPr lang="pt-BR" b="1" dirty="0" err="1" smtClean="0">
                  <a:solidFill>
                    <a:schemeClr val="bg1"/>
                  </a:solidFill>
                </a:rPr>
                <a:t>InitializeLicenseEditor</a:t>
              </a:r>
              <a:r>
                <a:rPr lang="pt-BR" b="1" dirty="0" smtClean="0">
                  <a:solidFill>
                    <a:schemeClr val="bg1"/>
                  </a:solidFill>
                </a:rPr>
                <a:t>()</a:t>
              </a:r>
            </a:p>
            <a:p>
              <a:r>
                <a:rPr lang="pt-BR" b="1" dirty="0" smtClean="0">
                  <a:solidFill>
                    <a:schemeClr val="bg1"/>
                  </a:solidFill>
                </a:rPr>
                <a:t>        {</a:t>
              </a:r>
            </a:p>
            <a:p>
              <a:r>
                <a:rPr lang="pt-BR" b="1" dirty="0" smtClean="0">
                  <a:solidFill>
                    <a:schemeClr val="bg1"/>
                  </a:solidFill>
                </a:rPr>
                <a:t>            </a:t>
              </a:r>
              <a:r>
                <a:rPr lang="pt-BR" b="1" dirty="0" err="1" smtClean="0">
                  <a:solidFill>
                    <a:srgbClr val="92D050"/>
                  </a:solidFill>
                </a:rPr>
                <a:t>AoInitialize</a:t>
              </a:r>
              <a:r>
                <a:rPr lang="pt-BR" b="1" dirty="0" smtClean="0">
                  <a:solidFill>
                    <a:schemeClr val="bg1"/>
                  </a:solidFill>
                </a:rPr>
                <a:t> </a:t>
              </a:r>
              <a:r>
                <a:rPr lang="pt-BR" b="1" dirty="0" err="1" smtClean="0">
                  <a:solidFill>
                    <a:schemeClr val="bg1"/>
                  </a:solidFill>
                </a:rPr>
                <a:t>aoInitializer</a:t>
              </a:r>
              <a:r>
                <a:rPr lang="pt-BR" b="1" dirty="0" smtClean="0">
                  <a:solidFill>
                    <a:schemeClr val="bg1"/>
                  </a:solidFill>
                </a:rPr>
                <a:t> = </a:t>
              </a:r>
              <a:r>
                <a:rPr lang="pt-BR" b="1" dirty="0" err="1" smtClean="0">
                  <a:solidFill>
                    <a:schemeClr val="bg1"/>
                  </a:solidFill>
                </a:rPr>
                <a:t>new</a:t>
              </a:r>
              <a:r>
                <a:rPr lang="pt-BR" b="1" dirty="0" smtClean="0">
                  <a:solidFill>
                    <a:schemeClr val="bg1"/>
                  </a:solidFill>
                </a:rPr>
                <a:t> </a:t>
              </a:r>
              <a:r>
                <a:rPr lang="pt-BR" b="1" dirty="0" err="1" smtClean="0">
                  <a:solidFill>
                    <a:schemeClr val="bg1"/>
                  </a:solidFill>
                </a:rPr>
                <a:t>AoInitializeClass</a:t>
              </a:r>
              <a:r>
                <a:rPr lang="pt-BR" b="1" dirty="0" smtClean="0">
                  <a:solidFill>
                    <a:schemeClr val="bg1"/>
                  </a:solidFill>
                </a:rPr>
                <a:t>();</a:t>
              </a:r>
            </a:p>
            <a:p>
              <a:r>
                <a:rPr lang="pt-BR" b="1" dirty="0" smtClean="0">
                  <a:solidFill>
                    <a:schemeClr val="bg1"/>
                  </a:solidFill>
                </a:rPr>
                <a:t>            </a:t>
              </a:r>
              <a:r>
                <a:rPr lang="pt-BR" b="1" dirty="0" err="1" smtClean="0">
                  <a:solidFill>
                    <a:schemeClr val="bg1"/>
                  </a:solidFill>
                </a:rPr>
                <a:t>aoInitializer</a:t>
              </a:r>
              <a:r>
                <a:rPr lang="pt-BR" b="1" dirty="0" smtClean="0">
                  <a:solidFill>
                    <a:schemeClr val="bg1"/>
                  </a:solidFill>
                </a:rPr>
                <a:t>.</a:t>
              </a:r>
              <a:r>
                <a:rPr lang="pt-BR" b="1" dirty="0" err="1" smtClean="0">
                  <a:solidFill>
                    <a:schemeClr val="bg1"/>
                  </a:solidFill>
                </a:rPr>
                <a:t>Initialize</a:t>
              </a:r>
              <a:r>
                <a:rPr lang="pt-BR" b="1" dirty="0" smtClean="0">
                  <a:solidFill>
                    <a:schemeClr val="bg1"/>
                  </a:solidFill>
                </a:rPr>
                <a:t>(</a:t>
              </a:r>
              <a:r>
                <a:rPr lang="pt-BR" b="1" dirty="0" err="1" smtClean="0">
                  <a:solidFill>
                    <a:schemeClr val="bg1"/>
                  </a:solidFill>
                </a:rPr>
                <a:t>esriLicenseProductCode</a:t>
              </a:r>
              <a:r>
                <a:rPr lang="pt-BR" b="1" dirty="0" smtClean="0">
                  <a:solidFill>
                    <a:schemeClr val="bg1"/>
                  </a:solidFill>
                </a:rPr>
                <a:t>.</a:t>
              </a:r>
              <a:r>
                <a:rPr lang="pt-BR" b="1" dirty="0" err="1" smtClean="0">
                  <a:solidFill>
                    <a:srgbClr val="FFFF00"/>
                  </a:solidFill>
                </a:rPr>
                <a:t>esriLicenseProductCodeArcEditor</a:t>
              </a:r>
              <a:r>
                <a:rPr lang="pt-BR" b="1" dirty="0" smtClean="0">
                  <a:solidFill>
                    <a:schemeClr val="bg1"/>
                  </a:solidFill>
                </a:rPr>
                <a:t>);</a:t>
              </a:r>
            </a:p>
            <a:p>
              <a:r>
                <a:rPr lang="pt-BR" b="1" dirty="0" smtClean="0">
                  <a:solidFill>
                    <a:schemeClr val="bg1"/>
                  </a:solidFill>
                </a:rPr>
                <a:t>        } </a:t>
              </a:r>
              <a:endParaRPr lang="pt-BR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575048" y="3717032"/>
              <a:ext cx="856895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b="1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ArcGIS</a:t>
              </a:r>
              <a:r>
                <a:rPr lang="pt-BR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9.x</a:t>
              </a:r>
              <a:endParaRPr lang="pt-BR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pic>
        <p:nvPicPr>
          <p:cNvPr id="3074" name="Picture 2" descr="http://www.thegpcgroup.com/storage/partnerphotos/New-esri-logo.gif?__SQUARESPACE_CACHEVERSION=129853143639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1124744"/>
            <a:ext cx="1126410" cy="5040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logoImegemTrans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72400" y="6406268"/>
            <a:ext cx="971600" cy="451731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95536" y="1340768"/>
            <a:ext cx="8568952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 smtClean="0">
                <a:solidFill>
                  <a:schemeClr val="bg1"/>
                </a:solidFill>
              </a:rPr>
              <a:t> </a:t>
            </a:r>
            <a:r>
              <a:rPr lang="pt-BR" sz="1400" b="1" dirty="0" err="1" smtClean="0">
                <a:solidFill>
                  <a:srgbClr val="92D050"/>
                </a:solidFill>
              </a:rPr>
              <a:t>public</a:t>
            </a:r>
            <a:r>
              <a:rPr lang="pt-BR" sz="1400" b="1" dirty="0" smtClean="0">
                <a:solidFill>
                  <a:schemeClr val="bg1"/>
                </a:solidFill>
              </a:rPr>
              <a:t> </a:t>
            </a:r>
            <a:r>
              <a:rPr lang="pt-BR" sz="1400" b="1" dirty="0" err="1" smtClean="0">
                <a:solidFill>
                  <a:schemeClr val="bg1"/>
                </a:solidFill>
              </a:rPr>
              <a:t>mmLicenseStatus</a:t>
            </a:r>
            <a:r>
              <a:rPr lang="pt-BR" sz="1400" b="1" dirty="0" smtClean="0">
                <a:solidFill>
                  <a:schemeClr val="bg1"/>
                </a:solidFill>
              </a:rPr>
              <a:t> </a:t>
            </a:r>
            <a:r>
              <a:rPr lang="pt-BR" sz="1400" b="1" dirty="0" err="1" smtClean="0">
                <a:solidFill>
                  <a:schemeClr val="bg1"/>
                </a:solidFill>
              </a:rPr>
              <a:t>InicializaLicencaArcFm</a:t>
            </a:r>
            <a:r>
              <a:rPr lang="pt-BR" sz="1400" b="1" dirty="0" smtClean="0">
                <a:solidFill>
                  <a:schemeClr val="bg1"/>
                </a:solidFill>
              </a:rPr>
              <a:t>(</a:t>
            </a:r>
            <a:r>
              <a:rPr lang="pt-BR" sz="1400" b="1" dirty="0" err="1" smtClean="0">
                <a:solidFill>
                  <a:srgbClr val="00B0F0"/>
                </a:solidFill>
              </a:rPr>
              <a:t>mmLicensedProductCode</a:t>
            </a:r>
            <a:r>
              <a:rPr lang="pt-BR" sz="1400" b="1" dirty="0" smtClean="0">
                <a:solidFill>
                  <a:srgbClr val="00B0F0"/>
                </a:solidFill>
              </a:rPr>
              <a:t> </a:t>
            </a:r>
            <a:r>
              <a:rPr lang="pt-BR" sz="1400" b="1" dirty="0" err="1" smtClean="0">
                <a:solidFill>
                  <a:schemeClr val="bg1"/>
                </a:solidFill>
              </a:rPr>
              <a:t>minerLicense</a:t>
            </a:r>
            <a:r>
              <a:rPr lang="pt-BR" sz="1400" b="1" dirty="0" smtClean="0">
                <a:solidFill>
                  <a:schemeClr val="bg1"/>
                </a:solidFill>
              </a:rPr>
              <a:t>)</a:t>
            </a:r>
          </a:p>
          <a:p>
            <a:r>
              <a:rPr lang="pt-BR" sz="1400" b="1" dirty="0" smtClean="0">
                <a:solidFill>
                  <a:schemeClr val="bg1"/>
                </a:solidFill>
              </a:rPr>
              <a:t>        {</a:t>
            </a:r>
          </a:p>
          <a:p>
            <a:r>
              <a:rPr lang="pt-BR" sz="1400" b="1" dirty="0" smtClean="0">
                <a:solidFill>
                  <a:schemeClr val="bg1"/>
                </a:solidFill>
              </a:rPr>
              <a:t>            </a:t>
            </a:r>
            <a:r>
              <a:rPr lang="pt-BR" sz="1400" b="1" dirty="0" err="1" smtClean="0">
                <a:solidFill>
                  <a:schemeClr val="bg1"/>
                </a:solidFill>
              </a:rPr>
              <a:t>this</a:t>
            </a:r>
            <a:r>
              <a:rPr lang="pt-BR" sz="1400" b="1" dirty="0" smtClean="0">
                <a:solidFill>
                  <a:schemeClr val="bg1"/>
                </a:solidFill>
              </a:rPr>
              <a:t>.</a:t>
            </a:r>
            <a:r>
              <a:rPr lang="pt-BR" sz="1400" b="1" dirty="0" err="1" smtClean="0">
                <a:solidFill>
                  <a:schemeClr val="bg1"/>
                </a:solidFill>
              </a:rPr>
              <a:t>licenseStatus</a:t>
            </a:r>
            <a:r>
              <a:rPr lang="pt-BR" sz="1400" b="1" dirty="0" smtClean="0">
                <a:solidFill>
                  <a:schemeClr val="bg1"/>
                </a:solidFill>
              </a:rPr>
              <a:t> = </a:t>
            </a:r>
            <a:r>
              <a:rPr lang="pt-BR" sz="1400" b="1" dirty="0" err="1" smtClean="0">
                <a:solidFill>
                  <a:schemeClr val="bg1"/>
                </a:solidFill>
              </a:rPr>
              <a:t>CheckOutLicensesArcFM</a:t>
            </a:r>
            <a:r>
              <a:rPr lang="pt-BR" sz="1400" b="1" dirty="0" smtClean="0">
                <a:solidFill>
                  <a:schemeClr val="bg1"/>
                </a:solidFill>
              </a:rPr>
              <a:t>(</a:t>
            </a:r>
            <a:r>
              <a:rPr lang="pt-BR" sz="1400" b="1" dirty="0" err="1" smtClean="0">
                <a:solidFill>
                  <a:schemeClr val="bg1"/>
                </a:solidFill>
              </a:rPr>
              <a:t>minerLicense</a:t>
            </a:r>
            <a:r>
              <a:rPr lang="pt-BR" sz="1400" b="1" dirty="0" smtClean="0">
                <a:solidFill>
                  <a:schemeClr val="bg1"/>
                </a:solidFill>
              </a:rPr>
              <a:t>);</a:t>
            </a:r>
          </a:p>
          <a:p>
            <a:r>
              <a:rPr lang="pt-BR" sz="1400" b="1" dirty="0" smtClean="0">
                <a:solidFill>
                  <a:schemeClr val="bg1"/>
                </a:solidFill>
              </a:rPr>
              <a:t>            </a:t>
            </a:r>
            <a:r>
              <a:rPr lang="pt-BR" sz="1400" b="1" dirty="0" err="1" smtClean="0">
                <a:solidFill>
                  <a:srgbClr val="00B0F0"/>
                </a:solidFill>
              </a:rPr>
              <a:t>return</a:t>
            </a:r>
            <a:r>
              <a:rPr lang="pt-BR" sz="1400" b="1" dirty="0" smtClean="0">
                <a:solidFill>
                  <a:schemeClr val="bg1"/>
                </a:solidFill>
              </a:rPr>
              <a:t> </a:t>
            </a:r>
            <a:r>
              <a:rPr lang="pt-BR" sz="1400" b="1" dirty="0" err="1" smtClean="0">
                <a:solidFill>
                  <a:schemeClr val="bg1"/>
                </a:solidFill>
              </a:rPr>
              <a:t>licenseStatus</a:t>
            </a:r>
            <a:r>
              <a:rPr lang="pt-BR" sz="1400" b="1" dirty="0" smtClean="0">
                <a:solidFill>
                  <a:schemeClr val="bg1"/>
                </a:solidFill>
              </a:rPr>
              <a:t>;</a:t>
            </a:r>
          </a:p>
          <a:p>
            <a:r>
              <a:rPr lang="pt-BR" sz="1400" b="1" dirty="0" smtClean="0">
                <a:solidFill>
                  <a:schemeClr val="bg1"/>
                </a:solidFill>
              </a:rPr>
              <a:t>        }</a:t>
            </a:r>
          </a:p>
          <a:p>
            <a:endParaRPr lang="pt-BR" sz="1400" b="1" dirty="0" smtClean="0">
              <a:solidFill>
                <a:schemeClr val="bg1"/>
              </a:solidFill>
            </a:endParaRPr>
          </a:p>
          <a:p>
            <a:r>
              <a:rPr lang="pt-BR" sz="1400" b="1" dirty="0" smtClean="0">
                <a:solidFill>
                  <a:schemeClr val="bg1"/>
                </a:solidFill>
              </a:rPr>
              <a:t>        </a:t>
            </a:r>
            <a:r>
              <a:rPr lang="pt-BR" sz="1400" b="1" dirty="0" err="1" smtClean="0">
                <a:solidFill>
                  <a:srgbClr val="92D050"/>
                </a:solidFill>
              </a:rPr>
              <a:t>public</a:t>
            </a:r>
            <a:r>
              <a:rPr lang="pt-BR" sz="1400" b="1" dirty="0" smtClean="0">
                <a:solidFill>
                  <a:srgbClr val="92D050"/>
                </a:solidFill>
              </a:rPr>
              <a:t> </a:t>
            </a:r>
            <a:r>
              <a:rPr lang="pt-BR" sz="1400" b="1" dirty="0" err="1" smtClean="0">
                <a:solidFill>
                  <a:srgbClr val="92D050"/>
                </a:solidFill>
              </a:rPr>
              <a:t>void</a:t>
            </a:r>
            <a:r>
              <a:rPr lang="pt-BR" sz="1400" b="1" dirty="0" smtClean="0">
                <a:solidFill>
                  <a:srgbClr val="92D050"/>
                </a:solidFill>
              </a:rPr>
              <a:t> </a:t>
            </a:r>
            <a:r>
              <a:rPr lang="pt-BR" sz="1400" b="1" dirty="0" err="1" smtClean="0">
                <a:solidFill>
                  <a:schemeClr val="bg1"/>
                </a:solidFill>
              </a:rPr>
              <a:t>FinalizaLicencaArcFM</a:t>
            </a:r>
            <a:r>
              <a:rPr lang="pt-BR" sz="1400" b="1" dirty="0" smtClean="0">
                <a:solidFill>
                  <a:schemeClr val="bg1"/>
                </a:solidFill>
              </a:rPr>
              <a:t>()</a:t>
            </a:r>
          </a:p>
          <a:p>
            <a:r>
              <a:rPr lang="pt-BR" sz="1400" b="1" dirty="0" smtClean="0">
                <a:solidFill>
                  <a:schemeClr val="bg1"/>
                </a:solidFill>
              </a:rPr>
              <a:t>        {</a:t>
            </a:r>
          </a:p>
          <a:p>
            <a:r>
              <a:rPr lang="pt-BR" sz="1400" b="1" dirty="0" smtClean="0">
                <a:solidFill>
                  <a:schemeClr val="bg1"/>
                </a:solidFill>
              </a:rPr>
              <a:t>            </a:t>
            </a:r>
            <a:r>
              <a:rPr lang="pt-BR" sz="1400" b="1" dirty="0" err="1" smtClean="0">
                <a:solidFill>
                  <a:schemeClr val="bg1"/>
                </a:solidFill>
              </a:rPr>
              <a:t>m_MMAppInitialize</a:t>
            </a:r>
            <a:r>
              <a:rPr lang="pt-BR" sz="1400" b="1" dirty="0" smtClean="0">
                <a:solidFill>
                  <a:schemeClr val="bg1"/>
                </a:solidFill>
              </a:rPr>
              <a:t>.Shutdown();</a:t>
            </a:r>
          </a:p>
          <a:p>
            <a:r>
              <a:rPr lang="pt-BR" sz="1400" b="1" dirty="0" smtClean="0">
                <a:solidFill>
                  <a:schemeClr val="bg1"/>
                </a:solidFill>
              </a:rPr>
              <a:t>        }</a:t>
            </a:r>
          </a:p>
          <a:p>
            <a:endParaRPr lang="pt-BR" sz="1400" b="1" dirty="0" smtClean="0">
              <a:solidFill>
                <a:schemeClr val="bg1"/>
              </a:solidFill>
            </a:endParaRPr>
          </a:p>
          <a:p>
            <a:r>
              <a:rPr lang="pt-BR" sz="1400" b="1" dirty="0" err="1" smtClean="0">
                <a:solidFill>
                  <a:srgbClr val="92D050"/>
                </a:solidFill>
              </a:rPr>
              <a:t>private</a:t>
            </a:r>
            <a:r>
              <a:rPr lang="pt-BR" sz="1400" b="1" dirty="0" smtClean="0">
                <a:solidFill>
                  <a:schemeClr val="bg1"/>
                </a:solidFill>
              </a:rPr>
              <a:t> </a:t>
            </a:r>
            <a:r>
              <a:rPr lang="pt-BR" sz="1400" b="1" dirty="0" err="1" smtClean="0">
                <a:solidFill>
                  <a:schemeClr val="bg1"/>
                </a:solidFill>
              </a:rPr>
              <a:t>mmLicenseStatus</a:t>
            </a:r>
            <a:r>
              <a:rPr lang="pt-BR" sz="1400" b="1" dirty="0" smtClean="0">
                <a:solidFill>
                  <a:schemeClr val="bg1"/>
                </a:solidFill>
              </a:rPr>
              <a:t> </a:t>
            </a:r>
            <a:r>
              <a:rPr lang="pt-BR" sz="1400" b="1" dirty="0" err="1" smtClean="0">
                <a:solidFill>
                  <a:schemeClr val="bg1"/>
                </a:solidFill>
              </a:rPr>
              <a:t>CheckOutLicensesArcFM</a:t>
            </a:r>
            <a:r>
              <a:rPr lang="pt-BR" sz="1400" b="1" dirty="0" smtClean="0">
                <a:solidFill>
                  <a:schemeClr val="bg1"/>
                </a:solidFill>
              </a:rPr>
              <a:t>(</a:t>
            </a:r>
            <a:r>
              <a:rPr lang="pt-BR" sz="1400" b="1" dirty="0" err="1" smtClean="0">
                <a:solidFill>
                  <a:srgbClr val="00B0F0"/>
                </a:solidFill>
              </a:rPr>
              <a:t>mmLicensedProductCode</a:t>
            </a:r>
            <a:r>
              <a:rPr lang="pt-BR" sz="1400" b="1" dirty="0" smtClean="0">
                <a:solidFill>
                  <a:schemeClr val="bg1"/>
                </a:solidFill>
              </a:rPr>
              <a:t> </a:t>
            </a:r>
            <a:r>
              <a:rPr lang="pt-BR" sz="1400" b="1" dirty="0" err="1" smtClean="0">
                <a:solidFill>
                  <a:schemeClr val="bg1"/>
                </a:solidFill>
              </a:rPr>
              <a:t>productCode</a:t>
            </a:r>
            <a:r>
              <a:rPr lang="pt-BR" sz="1400" b="1" dirty="0" smtClean="0">
                <a:solidFill>
                  <a:schemeClr val="bg1"/>
                </a:solidFill>
              </a:rPr>
              <a:t>)</a:t>
            </a:r>
          </a:p>
          <a:p>
            <a:r>
              <a:rPr lang="pt-BR" sz="1400" b="1" dirty="0" smtClean="0">
                <a:solidFill>
                  <a:schemeClr val="bg1"/>
                </a:solidFill>
              </a:rPr>
              <a:t>        {</a:t>
            </a:r>
          </a:p>
          <a:p>
            <a:r>
              <a:rPr lang="pt-BR" sz="1400" b="1" dirty="0" smtClean="0">
                <a:solidFill>
                  <a:srgbClr val="92D050"/>
                </a:solidFill>
              </a:rPr>
              <a:t>            </a:t>
            </a:r>
            <a:r>
              <a:rPr lang="pt-BR" sz="1400" b="1" dirty="0" err="1" smtClean="0">
                <a:solidFill>
                  <a:srgbClr val="00B0F0"/>
                </a:solidFill>
              </a:rPr>
              <a:t>m_MMAppInitialize</a:t>
            </a:r>
            <a:r>
              <a:rPr lang="pt-BR" sz="1400" b="1" dirty="0" smtClean="0">
                <a:solidFill>
                  <a:srgbClr val="92D050"/>
                </a:solidFill>
              </a:rPr>
              <a:t> </a:t>
            </a:r>
            <a:r>
              <a:rPr lang="pt-BR" sz="1400" b="1" dirty="0" smtClean="0">
                <a:solidFill>
                  <a:schemeClr val="bg1"/>
                </a:solidFill>
              </a:rPr>
              <a:t>= </a:t>
            </a:r>
            <a:r>
              <a:rPr lang="pt-BR" sz="1400" b="1" dirty="0" err="1" smtClean="0">
                <a:solidFill>
                  <a:schemeClr val="bg1"/>
                </a:solidFill>
              </a:rPr>
              <a:t>new</a:t>
            </a:r>
            <a:r>
              <a:rPr lang="pt-BR" sz="1400" b="1" dirty="0" smtClean="0">
                <a:solidFill>
                  <a:schemeClr val="bg1"/>
                </a:solidFill>
              </a:rPr>
              <a:t> </a:t>
            </a:r>
            <a:r>
              <a:rPr lang="pt-BR" sz="1400" b="1" dirty="0" err="1" smtClean="0">
                <a:solidFill>
                  <a:schemeClr val="bg1"/>
                </a:solidFill>
              </a:rPr>
              <a:t>MMAppInitializeClass</a:t>
            </a:r>
            <a:r>
              <a:rPr lang="pt-BR" sz="1400" b="1" dirty="0" smtClean="0">
                <a:solidFill>
                  <a:schemeClr val="bg1"/>
                </a:solidFill>
              </a:rPr>
              <a:t>();</a:t>
            </a:r>
          </a:p>
          <a:p>
            <a:r>
              <a:rPr lang="pt-BR" sz="1400" b="1" dirty="0" smtClean="0">
                <a:solidFill>
                  <a:schemeClr val="bg1"/>
                </a:solidFill>
              </a:rPr>
              <a:t>            </a:t>
            </a:r>
            <a:r>
              <a:rPr lang="pt-BR" sz="1400" b="1" dirty="0" err="1" smtClean="0">
                <a:solidFill>
                  <a:srgbClr val="00B0F0"/>
                </a:solidFill>
              </a:rPr>
              <a:t>mmLicenseStatus</a:t>
            </a:r>
            <a:r>
              <a:rPr lang="pt-BR" sz="1400" b="1" dirty="0" smtClean="0">
                <a:solidFill>
                  <a:schemeClr val="bg1"/>
                </a:solidFill>
              </a:rPr>
              <a:t> </a:t>
            </a:r>
            <a:r>
              <a:rPr lang="pt-BR" sz="1400" b="1" dirty="0" err="1" smtClean="0">
                <a:solidFill>
                  <a:schemeClr val="bg1"/>
                </a:solidFill>
              </a:rPr>
              <a:t>licenseStatus</a:t>
            </a:r>
            <a:r>
              <a:rPr lang="pt-BR" sz="1400" b="1" dirty="0" smtClean="0">
                <a:solidFill>
                  <a:schemeClr val="bg1"/>
                </a:solidFill>
              </a:rPr>
              <a:t> = default(</a:t>
            </a:r>
            <a:r>
              <a:rPr lang="pt-BR" sz="1400" b="1" dirty="0" err="1" smtClean="0">
                <a:solidFill>
                  <a:schemeClr val="bg1"/>
                </a:solidFill>
              </a:rPr>
              <a:t>mmLicenseStatus</a:t>
            </a:r>
            <a:r>
              <a:rPr lang="pt-BR" sz="1400" b="1" dirty="0" smtClean="0">
                <a:solidFill>
                  <a:schemeClr val="bg1"/>
                </a:solidFill>
              </a:rPr>
              <a:t>);</a:t>
            </a:r>
          </a:p>
          <a:p>
            <a:r>
              <a:rPr lang="pt-BR" sz="1400" b="1" dirty="0" smtClean="0">
                <a:solidFill>
                  <a:schemeClr val="bg1"/>
                </a:solidFill>
              </a:rPr>
              <a:t>            </a:t>
            </a:r>
            <a:r>
              <a:rPr lang="pt-BR" sz="1400" b="1" dirty="0" err="1" smtClean="0">
                <a:solidFill>
                  <a:schemeClr val="bg1"/>
                </a:solidFill>
              </a:rPr>
              <a:t>licenseStatus</a:t>
            </a:r>
            <a:r>
              <a:rPr lang="pt-BR" sz="1400" b="1" dirty="0" smtClean="0">
                <a:solidFill>
                  <a:schemeClr val="bg1"/>
                </a:solidFill>
              </a:rPr>
              <a:t> = </a:t>
            </a:r>
            <a:r>
              <a:rPr lang="pt-BR" sz="1400" b="1" dirty="0" err="1" smtClean="0">
                <a:solidFill>
                  <a:schemeClr val="bg1"/>
                </a:solidFill>
              </a:rPr>
              <a:t>m_MMAppInitialize</a:t>
            </a:r>
            <a:r>
              <a:rPr lang="pt-BR" sz="1400" b="1" dirty="0" smtClean="0">
                <a:solidFill>
                  <a:schemeClr val="bg1"/>
                </a:solidFill>
              </a:rPr>
              <a:t>.</a:t>
            </a:r>
            <a:r>
              <a:rPr lang="pt-BR" sz="1400" b="1" dirty="0" err="1" smtClean="0">
                <a:solidFill>
                  <a:schemeClr val="bg1"/>
                </a:solidFill>
              </a:rPr>
              <a:t>IsProductCodeAvailable</a:t>
            </a:r>
            <a:r>
              <a:rPr lang="pt-BR" sz="1400" b="1" dirty="0" smtClean="0">
                <a:solidFill>
                  <a:schemeClr val="bg1"/>
                </a:solidFill>
              </a:rPr>
              <a:t>(</a:t>
            </a:r>
            <a:r>
              <a:rPr lang="pt-BR" sz="1400" b="1" dirty="0" err="1" smtClean="0">
                <a:solidFill>
                  <a:schemeClr val="bg1"/>
                </a:solidFill>
              </a:rPr>
              <a:t>productCode</a:t>
            </a:r>
            <a:r>
              <a:rPr lang="pt-BR" sz="1400" b="1" dirty="0" smtClean="0">
                <a:solidFill>
                  <a:schemeClr val="bg1"/>
                </a:solidFill>
              </a:rPr>
              <a:t>);</a:t>
            </a:r>
          </a:p>
          <a:p>
            <a:endParaRPr lang="pt-BR" sz="1400" b="1" dirty="0" smtClean="0">
              <a:solidFill>
                <a:schemeClr val="bg1"/>
              </a:solidFill>
            </a:endParaRPr>
          </a:p>
          <a:p>
            <a:r>
              <a:rPr lang="pt-BR" sz="1400" b="1" dirty="0" smtClean="0">
                <a:solidFill>
                  <a:schemeClr val="bg1"/>
                </a:solidFill>
              </a:rPr>
              <a:t>            </a:t>
            </a:r>
            <a:r>
              <a:rPr lang="pt-BR" sz="1400" b="1" dirty="0" err="1" smtClean="0">
                <a:solidFill>
                  <a:schemeClr val="bg1"/>
                </a:solidFill>
              </a:rPr>
              <a:t>if</a:t>
            </a:r>
            <a:r>
              <a:rPr lang="pt-BR" sz="1400" b="1" dirty="0" smtClean="0">
                <a:solidFill>
                  <a:schemeClr val="bg1"/>
                </a:solidFill>
              </a:rPr>
              <a:t> (</a:t>
            </a:r>
            <a:r>
              <a:rPr lang="pt-BR" sz="1400" b="1" dirty="0" err="1" smtClean="0">
                <a:solidFill>
                  <a:schemeClr val="bg1"/>
                </a:solidFill>
              </a:rPr>
              <a:t>licenseStatus</a:t>
            </a:r>
            <a:r>
              <a:rPr lang="pt-BR" sz="1400" b="1" dirty="0" smtClean="0">
                <a:solidFill>
                  <a:schemeClr val="bg1"/>
                </a:solidFill>
              </a:rPr>
              <a:t> == </a:t>
            </a:r>
            <a:r>
              <a:rPr lang="pt-BR" sz="1400" b="1" dirty="0" err="1" smtClean="0">
                <a:solidFill>
                  <a:schemeClr val="bg1"/>
                </a:solidFill>
              </a:rPr>
              <a:t>mmLicenseStatus</a:t>
            </a:r>
            <a:r>
              <a:rPr lang="pt-BR" sz="1400" b="1" dirty="0" smtClean="0">
                <a:solidFill>
                  <a:schemeClr val="bg1"/>
                </a:solidFill>
              </a:rPr>
              <a:t>.</a:t>
            </a:r>
            <a:r>
              <a:rPr lang="pt-BR" sz="1400" b="1" dirty="0" err="1" smtClean="0">
                <a:solidFill>
                  <a:schemeClr val="bg1"/>
                </a:solidFill>
              </a:rPr>
              <a:t>mmLicenseAvailable</a:t>
            </a:r>
            <a:r>
              <a:rPr lang="pt-BR" sz="1400" b="1" dirty="0" smtClean="0">
                <a:solidFill>
                  <a:schemeClr val="bg1"/>
                </a:solidFill>
              </a:rPr>
              <a:t>)</a:t>
            </a:r>
          </a:p>
          <a:p>
            <a:r>
              <a:rPr lang="pt-BR" sz="1400" b="1" dirty="0" smtClean="0">
                <a:solidFill>
                  <a:schemeClr val="bg1"/>
                </a:solidFill>
              </a:rPr>
              <a:t>            {</a:t>
            </a:r>
          </a:p>
          <a:p>
            <a:r>
              <a:rPr lang="pt-BR" sz="1400" b="1" dirty="0" smtClean="0">
                <a:solidFill>
                  <a:schemeClr val="bg1"/>
                </a:solidFill>
              </a:rPr>
              <a:t>                </a:t>
            </a:r>
            <a:r>
              <a:rPr lang="pt-BR" sz="1400" b="1" dirty="0" err="1" smtClean="0">
                <a:solidFill>
                  <a:schemeClr val="bg1"/>
                </a:solidFill>
              </a:rPr>
              <a:t>licenseStatus</a:t>
            </a:r>
            <a:r>
              <a:rPr lang="pt-BR" sz="1400" b="1" dirty="0" smtClean="0">
                <a:solidFill>
                  <a:schemeClr val="bg1"/>
                </a:solidFill>
              </a:rPr>
              <a:t> = </a:t>
            </a:r>
            <a:r>
              <a:rPr lang="pt-BR" sz="1400" b="1" dirty="0" err="1" smtClean="0">
                <a:solidFill>
                  <a:schemeClr val="bg1"/>
                </a:solidFill>
              </a:rPr>
              <a:t>m_MMAppInitialize</a:t>
            </a:r>
            <a:r>
              <a:rPr lang="pt-BR" sz="1400" b="1" dirty="0" smtClean="0">
                <a:solidFill>
                  <a:schemeClr val="bg1"/>
                </a:solidFill>
              </a:rPr>
              <a:t>.</a:t>
            </a:r>
            <a:r>
              <a:rPr lang="pt-BR" sz="1400" b="1" dirty="0" err="1" smtClean="0">
                <a:solidFill>
                  <a:schemeClr val="bg1"/>
                </a:solidFill>
              </a:rPr>
              <a:t>Initialize</a:t>
            </a:r>
            <a:r>
              <a:rPr lang="pt-BR" sz="1400" b="1" dirty="0" smtClean="0">
                <a:solidFill>
                  <a:schemeClr val="bg1"/>
                </a:solidFill>
              </a:rPr>
              <a:t>(</a:t>
            </a:r>
            <a:r>
              <a:rPr lang="pt-BR" sz="1400" b="1" dirty="0" err="1" smtClean="0">
                <a:solidFill>
                  <a:schemeClr val="bg1"/>
                </a:solidFill>
              </a:rPr>
              <a:t>productCode</a:t>
            </a:r>
            <a:r>
              <a:rPr lang="pt-BR" sz="1400" b="1" dirty="0" smtClean="0">
                <a:solidFill>
                  <a:schemeClr val="bg1"/>
                </a:solidFill>
              </a:rPr>
              <a:t>);</a:t>
            </a:r>
          </a:p>
          <a:p>
            <a:r>
              <a:rPr lang="pt-BR" sz="1400" b="1" dirty="0" smtClean="0">
                <a:solidFill>
                  <a:schemeClr val="bg1"/>
                </a:solidFill>
              </a:rPr>
              <a:t>            }</a:t>
            </a:r>
          </a:p>
          <a:p>
            <a:r>
              <a:rPr lang="pt-BR" sz="1400" b="1" dirty="0" smtClean="0">
                <a:solidFill>
                  <a:schemeClr val="bg1"/>
                </a:solidFill>
              </a:rPr>
              <a:t>            </a:t>
            </a:r>
            <a:r>
              <a:rPr lang="pt-BR" sz="1400" b="1" dirty="0" err="1" smtClean="0">
                <a:solidFill>
                  <a:srgbClr val="00B0F0"/>
                </a:solidFill>
              </a:rPr>
              <a:t>return</a:t>
            </a:r>
            <a:r>
              <a:rPr lang="pt-BR" sz="1400" b="1" dirty="0" smtClean="0">
                <a:solidFill>
                  <a:schemeClr val="bg1"/>
                </a:solidFill>
              </a:rPr>
              <a:t> </a:t>
            </a:r>
            <a:r>
              <a:rPr lang="pt-BR" sz="1400" b="1" dirty="0" err="1" smtClean="0">
                <a:solidFill>
                  <a:schemeClr val="bg1"/>
                </a:solidFill>
              </a:rPr>
              <a:t>licenseStatus</a:t>
            </a:r>
            <a:r>
              <a:rPr lang="pt-BR" sz="1400" b="1" dirty="0" smtClean="0">
                <a:solidFill>
                  <a:schemeClr val="bg1"/>
                </a:solidFill>
              </a:rPr>
              <a:t>;</a:t>
            </a:r>
          </a:p>
          <a:p>
            <a:r>
              <a:rPr lang="pt-BR" sz="1400" b="1" dirty="0" smtClean="0">
                <a:solidFill>
                  <a:schemeClr val="bg1"/>
                </a:solidFill>
              </a:rPr>
              <a:t>        }</a:t>
            </a:r>
            <a:endParaRPr lang="pt-BR" sz="1400" b="1" dirty="0">
              <a:solidFill>
                <a:schemeClr val="bg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323528" y="980728"/>
            <a:ext cx="856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ArcFM 10</a:t>
            </a:r>
            <a:endParaRPr lang="pt-BR" b="1" dirty="0">
              <a:solidFill>
                <a:srgbClr val="FF0000"/>
              </a:solidFill>
            </a:endParaRPr>
          </a:p>
        </p:txBody>
      </p:sp>
      <p:pic>
        <p:nvPicPr>
          <p:cNvPr id="2050" name="Picture 2" descr="http://www.atc-network.com/Upload/Industry/34397/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16824" y="1120487"/>
            <a:ext cx="1403648" cy="220281"/>
          </a:xfrm>
          <a:prstGeom prst="rect">
            <a:avLst/>
          </a:prstGeom>
          <a:noFill/>
        </p:spPr>
      </p:pic>
      <p:sp>
        <p:nvSpPr>
          <p:cNvPr id="9" name="CaixaDeTexto 8"/>
          <p:cNvSpPr txBox="1"/>
          <p:nvPr/>
        </p:nvSpPr>
        <p:spPr>
          <a:xfrm>
            <a:off x="5687616" y="404664"/>
            <a:ext cx="32048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400" b="1" dirty="0" smtClean="0">
                <a:solidFill>
                  <a:srgbClr val="92D050"/>
                </a:solidFill>
                <a:latin typeface="Tempus Sans ITC" pitchFamily="82" charset="0"/>
                <a:cs typeface="MV Boli" pitchFamily="2" charset="0"/>
              </a:rPr>
              <a:t>Licenças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331640" y="2204864"/>
            <a:ext cx="655272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 smtClean="0">
                <a:solidFill>
                  <a:srgbClr val="FFFF99"/>
                </a:solidFill>
                <a:latin typeface="Tempus Sans ITC" pitchFamily="82" charset="0"/>
                <a:cs typeface="MV Boli" pitchFamily="2" charset="0"/>
              </a:rPr>
              <a:t>Benefícios</a:t>
            </a:r>
          </a:p>
          <a:p>
            <a:pPr algn="ctr"/>
            <a:r>
              <a:rPr lang="pt-BR" sz="4800" b="1" dirty="0" smtClean="0">
                <a:solidFill>
                  <a:schemeClr val="bg1"/>
                </a:solidFill>
                <a:latin typeface="Tempus Sans ITC" pitchFamily="82" charset="0"/>
                <a:cs typeface="MV Boli" pitchFamily="2" charset="0"/>
              </a:rPr>
              <a:t>Esperados</a:t>
            </a:r>
            <a:endParaRPr lang="pt-BR" sz="6000" b="1" dirty="0">
              <a:solidFill>
                <a:schemeClr val="bg1"/>
              </a:solidFill>
              <a:latin typeface="Tempus Sans ITC" pitchFamily="82" charset="0"/>
              <a:cs typeface="MV Boli" pitchFamily="2" charset="0"/>
            </a:endParaRPr>
          </a:p>
        </p:txBody>
      </p:sp>
      <p:pic>
        <p:nvPicPr>
          <p:cNvPr id="10" name="Imagem 9" descr="logoImegemTrans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72400" y="6406268"/>
            <a:ext cx="971600" cy="4517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logoImegemTrans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72400" y="6406268"/>
            <a:ext cx="971600" cy="451731"/>
          </a:xfrm>
          <a:prstGeom prst="rect">
            <a:avLst/>
          </a:prstGeom>
        </p:spPr>
      </p:pic>
      <p:grpSp>
        <p:nvGrpSpPr>
          <p:cNvPr id="22" name="Grupo 21"/>
          <p:cNvGrpSpPr/>
          <p:nvPr/>
        </p:nvGrpSpPr>
        <p:grpSpPr>
          <a:xfrm>
            <a:off x="395536" y="476672"/>
            <a:ext cx="2634997" cy="2748737"/>
            <a:chOff x="1259632" y="692696"/>
            <a:chExt cx="2634997" cy="2748737"/>
          </a:xfrm>
        </p:grpSpPr>
        <p:pic>
          <p:nvPicPr>
            <p:cNvPr id="1026" name="Picture 2" descr="C:\Users\imagem\Documents\Clientes\Imagem\OpenSpace\Testes Integrados Automatizados\Post-it-note-transparent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59632" y="692696"/>
              <a:ext cx="2634997" cy="2748737"/>
            </a:xfrm>
            <a:prstGeom prst="rect">
              <a:avLst/>
            </a:prstGeom>
            <a:noFill/>
          </p:spPr>
        </p:pic>
        <p:sp>
          <p:nvSpPr>
            <p:cNvPr id="12" name="CaixaDeTexto 11"/>
            <p:cNvSpPr txBox="1"/>
            <p:nvPr/>
          </p:nvSpPr>
          <p:spPr>
            <a:xfrm>
              <a:off x="1763688" y="1196752"/>
              <a:ext cx="1512168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dirty="0" smtClean="0">
                  <a:latin typeface="Berlin Sans FB" pitchFamily="34" charset="0"/>
                  <a:cs typeface="ARMADA/1991" pitchFamily="2" charset="0"/>
                </a:rPr>
                <a:t>Melhor </a:t>
              </a:r>
              <a:r>
                <a:rPr lang="pt-BR" dirty="0" smtClean="0">
                  <a:latin typeface="Berlin Sans FB" pitchFamily="34" charset="0"/>
                  <a:cs typeface="ARMADA/1991" pitchFamily="2" charset="0"/>
                </a:rPr>
                <a:t>entendimento do fluxo de dados no Geodatabase</a:t>
              </a:r>
              <a:endParaRPr lang="pt-BR" dirty="0">
                <a:latin typeface="Berlin Sans FB" pitchFamily="34" charset="0"/>
                <a:cs typeface="ARMADA/1991" pitchFamily="2" charset="0"/>
              </a:endParaRPr>
            </a:p>
          </p:txBody>
        </p:sp>
      </p:grpSp>
      <p:grpSp>
        <p:nvGrpSpPr>
          <p:cNvPr id="21" name="Grupo 20"/>
          <p:cNvGrpSpPr/>
          <p:nvPr/>
        </p:nvGrpSpPr>
        <p:grpSpPr>
          <a:xfrm>
            <a:off x="3131840" y="922262"/>
            <a:ext cx="2707005" cy="2823853"/>
            <a:chOff x="3707904" y="764704"/>
            <a:chExt cx="2707005" cy="2823853"/>
          </a:xfrm>
        </p:grpSpPr>
        <p:pic>
          <p:nvPicPr>
            <p:cNvPr id="8" name="Picture 2" descr="C:\Users\imagem\Documents\Clientes\Imagem\OpenSpace\Testes Integrados Automatizados\Post-it-note-transparent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07904" y="764704"/>
              <a:ext cx="2707005" cy="2823853"/>
            </a:xfrm>
            <a:prstGeom prst="rect">
              <a:avLst/>
            </a:prstGeom>
            <a:noFill/>
          </p:spPr>
        </p:pic>
        <p:sp>
          <p:nvSpPr>
            <p:cNvPr id="14" name="CaixaDeTexto 13"/>
            <p:cNvSpPr txBox="1"/>
            <p:nvPr/>
          </p:nvSpPr>
          <p:spPr>
            <a:xfrm>
              <a:off x="4283968" y="1340768"/>
              <a:ext cx="1512168" cy="1354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dirty="0" smtClean="0">
                  <a:latin typeface="Berlin Sans FB" pitchFamily="34" charset="0"/>
                  <a:cs typeface="ARMADA/1991" pitchFamily="2" charset="0"/>
                </a:rPr>
                <a:t>Real</a:t>
              </a:r>
              <a:endParaRPr lang="pt-BR" dirty="0" smtClean="0">
                <a:latin typeface="Berlin Sans FB" pitchFamily="34" charset="0"/>
                <a:cs typeface="ARMADA/1991" pitchFamily="2" charset="0"/>
              </a:endParaRPr>
            </a:p>
            <a:p>
              <a:pPr algn="ctr"/>
              <a:r>
                <a:rPr lang="pt-BR" dirty="0" smtClean="0">
                  <a:latin typeface="Berlin Sans FB" pitchFamily="34" charset="0"/>
                  <a:cs typeface="ARMADA/1991" pitchFamily="2" charset="0"/>
                </a:rPr>
                <a:t>cobertura de</a:t>
              </a:r>
            </a:p>
            <a:p>
              <a:pPr algn="ctr"/>
              <a:r>
                <a:rPr lang="pt-BR" dirty="0" smtClean="0">
                  <a:latin typeface="Berlin Sans FB" pitchFamily="34" charset="0"/>
                  <a:cs typeface="ARMADA/1991" pitchFamily="2" charset="0"/>
                </a:rPr>
                <a:t>Código</a:t>
              </a:r>
            </a:p>
            <a:p>
              <a:pPr algn="ctr"/>
              <a:endParaRPr lang="pt-BR" dirty="0">
                <a:latin typeface="Berlin Sans FB" pitchFamily="34" charset="0"/>
                <a:cs typeface="ARMADA/1991" pitchFamily="2" charset="0"/>
              </a:endParaRPr>
            </a:p>
          </p:txBody>
        </p:sp>
      </p:grpSp>
      <p:grpSp>
        <p:nvGrpSpPr>
          <p:cNvPr id="23" name="Grupo 22"/>
          <p:cNvGrpSpPr/>
          <p:nvPr/>
        </p:nvGrpSpPr>
        <p:grpSpPr>
          <a:xfrm>
            <a:off x="179512" y="3501008"/>
            <a:ext cx="2952328" cy="2938786"/>
            <a:chOff x="1216923" y="3573016"/>
            <a:chExt cx="3067045" cy="3199434"/>
          </a:xfrm>
        </p:grpSpPr>
        <p:pic>
          <p:nvPicPr>
            <p:cNvPr id="9" name="Picture 2" descr="C:\Users\imagem\Documents\Clientes\Imagem\OpenSpace\Testes Integrados Automatizados\Post-it-note-transparent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16923" y="3573016"/>
              <a:ext cx="3067045" cy="3199434"/>
            </a:xfrm>
            <a:prstGeom prst="rect">
              <a:avLst/>
            </a:prstGeom>
            <a:noFill/>
          </p:spPr>
        </p:pic>
        <p:sp>
          <p:nvSpPr>
            <p:cNvPr id="15" name="CaixaDeTexto 14"/>
            <p:cNvSpPr txBox="1"/>
            <p:nvPr/>
          </p:nvSpPr>
          <p:spPr>
            <a:xfrm>
              <a:off x="1619672" y="4365104"/>
              <a:ext cx="223224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dirty="0" smtClean="0">
                  <a:latin typeface="Berlin Sans FB" pitchFamily="34" charset="0"/>
                  <a:cs typeface="ARMADA/1991" pitchFamily="2" charset="0"/>
                </a:rPr>
                <a:t>Identificação</a:t>
              </a:r>
              <a:endParaRPr lang="pt-BR" sz="1400" dirty="0" smtClean="0">
                <a:latin typeface="Berlin Sans FB" pitchFamily="34" charset="0"/>
                <a:cs typeface="ARMADA/1991" pitchFamily="2" charset="0"/>
              </a:endParaRPr>
            </a:p>
            <a:p>
              <a:pPr algn="ctr"/>
              <a:r>
                <a:rPr lang="pt-BR" dirty="0" smtClean="0">
                  <a:latin typeface="Berlin Sans FB" pitchFamily="34" charset="0"/>
                  <a:cs typeface="ARMADA/1991" pitchFamily="2" charset="0"/>
                </a:rPr>
                <a:t>mais rápida de problemas novos</a:t>
              </a:r>
              <a:endParaRPr lang="pt-BR" sz="1200" dirty="0">
                <a:latin typeface="Berlin Sans FB" pitchFamily="34" charset="0"/>
                <a:cs typeface="ARMADA/1991" pitchFamily="2" charset="0"/>
              </a:endParaRPr>
            </a:p>
          </p:txBody>
        </p:sp>
      </p:grpSp>
      <p:grpSp>
        <p:nvGrpSpPr>
          <p:cNvPr id="24" name="Grupo 23"/>
          <p:cNvGrpSpPr/>
          <p:nvPr/>
        </p:nvGrpSpPr>
        <p:grpSpPr>
          <a:xfrm>
            <a:off x="6004947" y="548680"/>
            <a:ext cx="3067045" cy="3199434"/>
            <a:chOff x="5436096" y="3501008"/>
            <a:chExt cx="3067045" cy="3199434"/>
          </a:xfrm>
        </p:grpSpPr>
        <p:pic>
          <p:nvPicPr>
            <p:cNvPr id="17" name="Picture 2" descr="C:\Users\imagem\Documents\Clientes\Imagem\OpenSpace\Testes Integrados Automatizados\Post-it-note-transparent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36096" y="3501008"/>
              <a:ext cx="3067045" cy="3199434"/>
            </a:xfrm>
            <a:prstGeom prst="rect">
              <a:avLst/>
            </a:prstGeom>
            <a:noFill/>
          </p:spPr>
        </p:pic>
        <p:sp>
          <p:nvSpPr>
            <p:cNvPr id="16" name="CaixaDeTexto 15"/>
            <p:cNvSpPr txBox="1"/>
            <p:nvPr/>
          </p:nvSpPr>
          <p:spPr>
            <a:xfrm>
              <a:off x="5796136" y="4149080"/>
              <a:ext cx="2232248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dirty="0" smtClean="0">
                  <a:latin typeface="Berlin Sans FB" pitchFamily="34" charset="0"/>
                  <a:cs typeface="ARMADA/1991" pitchFamily="2" charset="0"/>
                </a:rPr>
                <a:t>Podem</a:t>
              </a:r>
              <a:endParaRPr lang="pt-BR" sz="1400" dirty="0" smtClean="0">
                <a:latin typeface="Berlin Sans FB" pitchFamily="34" charset="0"/>
                <a:cs typeface="ARMADA/1991" pitchFamily="2" charset="0"/>
              </a:endParaRPr>
            </a:p>
            <a:p>
              <a:pPr algn="ctr"/>
              <a:r>
                <a:rPr lang="pt-BR" dirty="0" smtClean="0">
                  <a:latin typeface="Berlin Sans FB" pitchFamily="34" charset="0"/>
                  <a:cs typeface="ARMADA/1991" pitchFamily="2" charset="0"/>
                </a:rPr>
                <a:t>ser realizados no cliente identificando problemas não encontrados</a:t>
              </a:r>
              <a:endParaRPr lang="pt-BR" sz="1200" dirty="0">
                <a:latin typeface="Berlin Sans FB" pitchFamily="34" charset="0"/>
                <a:cs typeface="ARMADA/1991" pitchFamily="2" charset="0"/>
              </a:endParaRPr>
            </a:p>
          </p:txBody>
        </p:sp>
      </p:grpSp>
      <p:grpSp>
        <p:nvGrpSpPr>
          <p:cNvPr id="20" name="Grupo 19"/>
          <p:cNvGrpSpPr/>
          <p:nvPr/>
        </p:nvGrpSpPr>
        <p:grpSpPr>
          <a:xfrm>
            <a:off x="6156176" y="3573016"/>
            <a:ext cx="2707005" cy="2823853"/>
            <a:chOff x="6436995" y="836712"/>
            <a:chExt cx="2707005" cy="2823853"/>
          </a:xfrm>
        </p:grpSpPr>
        <p:pic>
          <p:nvPicPr>
            <p:cNvPr id="18" name="Picture 2" descr="C:\Users\imagem\Documents\Clientes\Imagem\OpenSpace\Testes Integrados Automatizados\Post-it-note-transparent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436995" y="836712"/>
              <a:ext cx="2707005" cy="2823853"/>
            </a:xfrm>
            <a:prstGeom prst="rect">
              <a:avLst/>
            </a:prstGeom>
            <a:noFill/>
          </p:spPr>
        </p:pic>
        <p:sp>
          <p:nvSpPr>
            <p:cNvPr id="19" name="CaixaDeTexto 18"/>
            <p:cNvSpPr txBox="1"/>
            <p:nvPr/>
          </p:nvSpPr>
          <p:spPr>
            <a:xfrm>
              <a:off x="6660232" y="1412776"/>
              <a:ext cx="2160240" cy="15388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dirty="0" smtClean="0">
                  <a:latin typeface="Berlin Sans FB" pitchFamily="34" charset="0"/>
                  <a:cs typeface="ARMADA/1991" pitchFamily="2" charset="0"/>
                </a:rPr>
                <a:t>Ter</a:t>
              </a:r>
              <a:endParaRPr lang="pt-BR" sz="1400" dirty="0" smtClean="0">
                <a:latin typeface="Berlin Sans FB" pitchFamily="34" charset="0"/>
                <a:cs typeface="ARMADA/1991" pitchFamily="2" charset="0"/>
              </a:endParaRPr>
            </a:p>
            <a:p>
              <a:pPr algn="ctr"/>
              <a:r>
                <a:rPr lang="pt-BR" sz="1600" dirty="0" smtClean="0">
                  <a:latin typeface="Berlin Sans FB" pitchFamily="34" charset="0"/>
                  <a:cs typeface="ARMADA/1991" pitchFamily="2" charset="0"/>
                </a:rPr>
                <a:t>Os desenvolvedores muito mais seguros </a:t>
              </a:r>
            </a:p>
            <a:p>
              <a:pPr algn="ctr"/>
              <a:r>
                <a:rPr lang="pt-BR" sz="1600" dirty="0" smtClean="0">
                  <a:latin typeface="Berlin Sans FB" pitchFamily="34" charset="0"/>
                  <a:cs typeface="ARMADA/1991" pitchFamily="2" charset="0"/>
                </a:rPr>
                <a:t>e confiantes</a:t>
              </a:r>
            </a:p>
            <a:p>
              <a:pPr algn="ctr"/>
              <a:endParaRPr lang="pt-BR" dirty="0">
                <a:latin typeface="Berlin Sans FB" pitchFamily="34" charset="0"/>
                <a:cs typeface="ARMADA/1991" pitchFamily="2" charset="0"/>
              </a:endParaRPr>
            </a:p>
          </p:txBody>
        </p:sp>
      </p:grpSp>
      <p:grpSp>
        <p:nvGrpSpPr>
          <p:cNvPr id="25" name="Grupo 24"/>
          <p:cNvGrpSpPr/>
          <p:nvPr/>
        </p:nvGrpSpPr>
        <p:grpSpPr>
          <a:xfrm>
            <a:off x="3131840" y="3356992"/>
            <a:ext cx="2707005" cy="2823853"/>
            <a:chOff x="3707904" y="764704"/>
            <a:chExt cx="2707005" cy="2823853"/>
          </a:xfrm>
        </p:grpSpPr>
        <p:pic>
          <p:nvPicPr>
            <p:cNvPr id="26" name="Picture 2" descr="C:\Users\imagem\Documents\Clientes\Imagem\OpenSpace\Testes Integrados Automatizados\Post-it-note-transparent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07904" y="764704"/>
              <a:ext cx="2707005" cy="2823853"/>
            </a:xfrm>
            <a:prstGeom prst="rect">
              <a:avLst/>
            </a:prstGeom>
            <a:noFill/>
          </p:spPr>
        </p:pic>
        <p:sp>
          <p:nvSpPr>
            <p:cNvPr id="27" name="CaixaDeTexto 26"/>
            <p:cNvSpPr txBox="1"/>
            <p:nvPr/>
          </p:nvSpPr>
          <p:spPr>
            <a:xfrm>
              <a:off x="3995936" y="980728"/>
              <a:ext cx="2088232" cy="21852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dirty="0" smtClean="0">
                  <a:latin typeface="Berlin Sans FB" pitchFamily="34" charset="0"/>
                  <a:cs typeface="ARMADA/1991" pitchFamily="2" charset="0"/>
                </a:rPr>
                <a:t>Testes</a:t>
              </a:r>
              <a:endParaRPr lang="pt-BR" dirty="0" smtClean="0">
                <a:latin typeface="Berlin Sans FB" pitchFamily="34" charset="0"/>
                <a:cs typeface="ARMADA/1991" pitchFamily="2" charset="0"/>
              </a:endParaRPr>
            </a:p>
            <a:p>
              <a:pPr algn="ctr"/>
              <a:r>
                <a:rPr lang="pt-BR" dirty="0" smtClean="0">
                  <a:latin typeface="Berlin Sans FB" pitchFamily="34" charset="0"/>
                  <a:cs typeface="ARMADA/1991" pitchFamily="2" charset="0"/>
                </a:rPr>
                <a:t>Integrados podem contar mais sobre uma estória do que  uma documentação abrangente</a:t>
              </a:r>
              <a:endParaRPr lang="pt-BR" dirty="0">
                <a:latin typeface="Berlin Sans FB" pitchFamily="34" charset="0"/>
                <a:cs typeface="ARMADA/1991" pitchFamily="2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331640" y="2204864"/>
            <a:ext cx="6552728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 smtClean="0">
                <a:solidFill>
                  <a:schemeClr val="bg1"/>
                </a:solidFill>
                <a:latin typeface="Tempus Sans ITC" pitchFamily="82" charset="0"/>
                <a:cs typeface="MV Boli" pitchFamily="2" charset="0"/>
              </a:rPr>
              <a:t>Vendo</a:t>
            </a:r>
          </a:p>
          <a:p>
            <a:pPr algn="ctr"/>
            <a:r>
              <a:rPr lang="pt-BR" sz="8800" b="1" dirty="0" smtClean="0">
                <a:solidFill>
                  <a:srgbClr val="92D050"/>
                </a:solidFill>
                <a:latin typeface="Tempus Sans ITC" pitchFamily="82" charset="0"/>
                <a:cs typeface="MV Boli" pitchFamily="2" charset="0"/>
              </a:rPr>
              <a:t>na prática</a:t>
            </a:r>
            <a:endParaRPr lang="pt-BR" sz="5400" b="1" dirty="0">
              <a:solidFill>
                <a:srgbClr val="92D050"/>
              </a:solidFill>
              <a:latin typeface="Tempus Sans ITC" pitchFamily="82" charset="0"/>
              <a:cs typeface="MV Boli" pitchFamily="2" charset="0"/>
            </a:endParaRPr>
          </a:p>
        </p:txBody>
      </p:sp>
      <p:pic>
        <p:nvPicPr>
          <p:cNvPr id="10" name="Imagem 9" descr="logoImegemTrans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72400" y="6406268"/>
            <a:ext cx="971600" cy="4517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A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755576" y="2420888"/>
            <a:ext cx="7416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 smtClean="0">
                <a:solidFill>
                  <a:schemeClr val="bg1"/>
                </a:solidFill>
                <a:latin typeface="Tempus Sans ITC" pitchFamily="82" charset="0"/>
                <a:cs typeface="MV Boli" pitchFamily="2" charset="0"/>
              </a:rPr>
              <a:t>Fazer um      produto</a:t>
            </a:r>
          </a:p>
        </p:txBody>
      </p:sp>
      <p:pic>
        <p:nvPicPr>
          <p:cNvPr id="10" name="Imagem 9" descr="logoImegemTrans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72400" y="6406268"/>
            <a:ext cx="971600" cy="451731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4139952" y="2708920"/>
            <a:ext cx="720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dirty="0">
                <a:solidFill>
                  <a:srgbClr val="92D050"/>
                </a:solidFill>
                <a:latin typeface="Tempus Sans ITC" pitchFamily="82" charset="0"/>
                <a:cs typeface="MV Boli" pitchFamily="2" charset="0"/>
              </a:rPr>
              <a:t>^</a:t>
            </a:r>
          </a:p>
        </p:txBody>
      </p:sp>
      <p:sp>
        <p:nvSpPr>
          <p:cNvPr id="6" name="CaixaDeTexto 5"/>
          <p:cNvSpPr txBox="1"/>
          <p:nvPr/>
        </p:nvSpPr>
        <p:spPr>
          <a:xfrm rot="20266768">
            <a:off x="4242032" y="899250"/>
            <a:ext cx="33047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 smtClean="0">
                <a:solidFill>
                  <a:schemeClr val="bg2">
                    <a:lumMod val="75000"/>
                  </a:schemeClr>
                </a:solidFill>
                <a:latin typeface="Giddyup Std" pitchFamily="66" charset="0"/>
              </a:rPr>
              <a:t>n</a:t>
            </a:r>
            <a:r>
              <a:rPr lang="pt-BR" sz="9600" dirty="0" smtClean="0">
                <a:solidFill>
                  <a:srgbClr val="92D050"/>
                </a:solidFill>
                <a:latin typeface="Giddyup Std" pitchFamily="66" charset="0"/>
              </a:rPr>
              <a:t>o</a:t>
            </a:r>
            <a:r>
              <a:rPr lang="pt-BR" sz="9600" dirty="0" smtClean="0">
                <a:solidFill>
                  <a:srgbClr val="FFFF00"/>
                </a:solidFill>
                <a:latin typeface="Giddyup Std" pitchFamily="66" charset="0"/>
              </a:rPr>
              <a:t>t</a:t>
            </a:r>
            <a:r>
              <a:rPr lang="pt-BR" sz="9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ddyup Std" pitchFamily="66" charset="0"/>
              </a:rPr>
              <a:t>á</a:t>
            </a:r>
            <a:r>
              <a:rPr lang="pt-BR" sz="9600" dirty="0" smtClean="0">
                <a:solidFill>
                  <a:srgbClr val="FF0000"/>
                </a:solidFill>
                <a:latin typeface="Giddyup Std" pitchFamily="66" charset="0"/>
              </a:rPr>
              <a:t>v</a:t>
            </a:r>
            <a:r>
              <a:rPr lang="pt-BR" sz="9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Giddyup Std" pitchFamily="66" charset="0"/>
              </a:rPr>
              <a:t>e</a:t>
            </a:r>
            <a:r>
              <a:rPr lang="pt-BR" sz="9600" dirty="0" smtClean="0">
                <a:solidFill>
                  <a:srgbClr val="92D050"/>
                </a:solidFill>
                <a:latin typeface="Giddyup Std" pitchFamily="66" charset="0"/>
              </a:rPr>
              <a:t>l</a:t>
            </a:r>
            <a:endParaRPr lang="pt-BR" sz="9600" dirty="0">
              <a:solidFill>
                <a:srgbClr val="92D050"/>
              </a:solidFill>
              <a:latin typeface="Giddyup Std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331640" y="2204864"/>
            <a:ext cx="6552728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 smtClean="0">
                <a:solidFill>
                  <a:schemeClr val="bg1"/>
                </a:solidFill>
                <a:latin typeface="Tempus Sans ITC" pitchFamily="82" charset="0"/>
                <a:cs typeface="MV Boli" pitchFamily="2" charset="0"/>
              </a:rPr>
              <a:t>O que vem</a:t>
            </a:r>
          </a:p>
          <a:p>
            <a:pPr algn="ctr"/>
            <a:r>
              <a:rPr lang="pt-BR" sz="8800" b="1" dirty="0" smtClean="0">
                <a:solidFill>
                  <a:srgbClr val="92D050"/>
                </a:solidFill>
                <a:latin typeface="Tempus Sans ITC" pitchFamily="82" charset="0"/>
                <a:cs typeface="MV Boli" pitchFamily="2" charset="0"/>
              </a:rPr>
              <a:t>depois</a:t>
            </a:r>
            <a:endParaRPr lang="pt-BR" sz="5400" b="1" dirty="0">
              <a:solidFill>
                <a:srgbClr val="92D050"/>
              </a:solidFill>
              <a:latin typeface="Tempus Sans ITC" pitchFamily="82" charset="0"/>
              <a:cs typeface="MV Boli" pitchFamily="2" charset="0"/>
            </a:endParaRPr>
          </a:p>
        </p:txBody>
      </p:sp>
      <p:pic>
        <p:nvPicPr>
          <p:cNvPr id="10" name="Imagem 9" descr="logoImegemTrans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72400" y="6406268"/>
            <a:ext cx="971600" cy="4517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51520" y="2924944"/>
            <a:ext cx="6552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chemeClr val="bg1"/>
                </a:solidFill>
                <a:latin typeface="Tempus Sans ITC" pitchFamily="82" charset="0"/>
                <a:cs typeface="MV Boli" pitchFamily="2" charset="0"/>
              </a:rPr>
              <a:t>Nossa missão é: tornar o feedback</a:t>
            </a:r>
            <a:endParaRPr lang="pt-BR" sz="2800" b="1" dirty="0">
              <a:solidFill>
                <a:srgbClr val="92D050"/>
              </a:solidFill>
              <a:latin typeface="Tempus Sans ITC" pitchFamily="82" charset="0"/>
              <a:cs typeface="MV Boli" pitchFamily="2" charset="0"/>
            </a:endParaRPr>
          </a:p>
        </p:txBody>
      </p:sp>
      <p:pic>
        <p:nvPicPr>
          <p:cNvPr id="10" name="Imagem 9" descr="logoImegemTrans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72400" y="6406268"/>
            <a:ext cx="971600" cy="451731"/>
          </a:xfrm>
          <a:prstGeom prst="rect">
            <a:avLst/>
          </a:prstGeom>
        </p:spPr>
      </p:pic>
      <p:sp>
        <p:nvSpPr>
          <p:cNvPr id="6" name="Fluxograma: Conector 5"/>
          <p:cNvSpPr/>
          <p:nvPr/>
        </p:nvSpPr>
        <p:spPr>
          <a:xfrm>
            <a:off x="6695728" y="1988840"/>
            <a:ext cx="2448272" cy="244827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0" dirty="0" smtClean="0">
                <a:latin typeface="Chiller" pitchFamily="82" charset="0"/>
              </a:rPr>
              <a:t>Total</a:t>
            </a:r>
            <a:endParaRPr lang="pt-BR" sz="4400" dirty="0">
              <a:latin typeface="Chiller" pitchFamily="82" charset="0"/>
            </a:endParaRPr>
          </a:p>
        </p:txBody>
      </p:sp>
      <p:cxnSp>
        <p:nvCxnSpPr>
          <p:cNvPr id="13" name="Conector reto 12"/>
          <p:cNvCxnSpPr/>
          <p:nvPr/>
        </p:nvCxnSpPr>
        <p:spPr>
          <a:xfrm flipV="1">
            <a:off x="1043608" y="3429000"/>
            <a:ext cx="5616624" cy="7200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395536" y="2348880"/>
            <a:ext cx="84604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 smtClean="0">
                <a:solidFill>
                  <a:schemeClr val="bg1"/>
                </a:solidFill>
                <a:latin typeface="Tempus Sans ITC" pitchFamily="82" charset="0"/>
                <a:cs typeface="MV Boli" pitchFamily="2" charset="0"/>
              </a:rPr>
              <a:t>erocha@</a:t>
            </a:r>
            <a:r>
              <a:rPr lang="pt-BR" sz="8000" b="1" dirty="0" smtClean="0">
                <a:solidFill>
                  <a:srgbClr val="92D050"/>
                </a:solidFill>
                <a:latin typeface="Tempus Sans ITC" pitchFamily="82" charset="0"/>
                <a:cs typeface="MV Boli" pitchFamily="2" charset="0"/>
              </a:rPr>
              <a:t>img.com.br</a:t>
            </a:r>
            <a:endParaRPr lang="pt-BR" sz="4800" b="1" dirty="0">
              <a:solidFill>
                <a:srgbClr val="92D050"/>
              </a:solidFill>
              <a:latin typeface="Tempus Sans ITC" pitchFamily="82" charset="0"/>
              <a:cs typeface="MV Boli" pitchFamily="2" charset="0"/>
            </a:endParaRPr>
          </a:p>
        </p:txBody>
      </p:sp>
      <p:pic>
        <p:nvPicPr>
          <p:cNvPr id="10" name="Imagem 9" descr="logoImegemTrans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72400" y="6406268"/>
            <a:ext cx="971600" cy="4517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395536" y="2420888"/>
            <a:ext cx="82809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 smtClean="0">
                <a:solidFill>
                  <a:schemeClr val="bg1"/>
                </a:solidFill>
                <a:latin typeface="Tempus Sans ITC" pitchFamily="82" charset="0"/>
                <a:cs typeface="MV Boli" pitchFamily="2" charset="0"/>
              </a:rPr>
              <a:t>Testes </a:t>
            </a:r>
            <a:r>
              <a:rPr lang="pt-BR" sz="8000" b="1" dirty="0" smtClean="0">
                <a:solidFill>
                  <a:srgbClr val="92D050"/>
                </a:solidFill>
                <a:latin typeface="Tempus Sans ITC" pitchFamily="82" charset="0"/>
                <a:cs typeface="MV Boli" pitchFamily="2" charset="0"/>
              </a:rPr>
              <a:t>Integrados</a:t>
            </a:r>
            <a:endParaRPr lang="pt-BR" sz="9600" b="1" dirty="0">
              <a:solidFill>
                <a:srgbClr val="92D050"/>
              </a:solidFill>
              <a:latin typeface="Tempus Sans ITC" pitchFamily="82" charset="0"/>
              <a:cs typeface="MV Boli" pitchFamily="2" charset="0"/>
            </a:endParaRPr>
          </a:p>
        </p:txBody>
      </p:sp>
      <p:pic>
        <p:nvPicPr>
          <p:cNvPr id="10" name="Imagem 9" descr="logoImegemTrans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72400" y="6406268"/>
            <a:ext cx="971600" cy="4517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763688" y="2348880"/>
            <a:ext cx="57606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 smtClean="0">
                <a:solidFill>
                  <a:schemeClr val="bg1"/>
                </a:solidFill>
                <a:latin typeface="Tempus Sans ITC" pitchFamily="82" charset="0"/>
                <a:cs typeface="MV Boli" pitchFamily="2" charset="0"/>
              </a:rPr>
              <a:t>Motivação</a:t>
            </a:r>
            <a:endParaRPr lang="pt-BR" sz="11500" b="1" dirty="0">
              <a:solidFill>
                <a:schemeClr val="bg1"/>
              </a:solidFill>
              <a:latin typeface="Tempus Sans ITC" pitchFamily="82" charset="0"/>
              <a:cs typeface="MV Boli" pitchFamily="2" charset="0"/>
            </a:endParaRPr>
          </a:p>
        </p:txBody>
      </p:sp>
      <p:pic>
        <p:nvPicPr>
          <p:cNvPr id="10" name="Imagem 9" descr="logoImegemTrans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72400" y="6406268"/>
            <a:ext cx="971600" cy="4517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4292116723_0380e26583_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900608" y="0"/>
            <a:ext cx="10012364" cy="6857999"/>
          </a:xfrm>
          <a:prstGeom prst="rect">
            <a:avLst/>
          </a:prstGeom>
        </p:spPr>
      </p:pic>
      <p:pic>
        <p:nvPicPr>
          <p:cNvPr id="10" name="Imagem 9" descr="logoImegemTransp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72400" y="6406268"/>
            <a:ext cx="971600" cy="4517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logoImegemTrans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72400" y="6406268"/>
            <a:ext cx="971600" cy="451731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115616" y="2348880"/>
            <a:ext cx="7344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</a:t>
            </a:r>
            <a:r>
              <a:rPr lang="en-US" i="1" dirty="0">
                <a:solidFill>
                  <a:schemeClr val="bg1"/>
                </a:solidFill>
              </a:rPr>
              <a:t>“You should be able to run the tests </a:t>
            </a:r>
            <a:r>
              <a:rPr lang="en-US" i="1" dirty="0">
                <a:solidFill>
                  <a:srgbClr val="FFC000"/>
                </a:solidFill>
              </a:rPr>
              <a:t>in the production</a:t>
            </a:r>
            <a:r>
              <a:rPr lang="en-US" i="1" dirty="0">
                <a:solidFill>
                  <a:schemeClr val="bg1"/>
                </a:solidFill>
              </a:rPr>
              <a:t> environment, </a:t>
            </a:r>
            <a:r>
              <a:rPr lang="en-US" i="1" dirty="0">
                <a:solidFill>
                  <a:srgbClr val="FFC000"/>
                </a:solidFill>
              </a:rPr>
              <a:t>in the QA</a:t>
            </a:r>
            <a:r>
              <a:rPr lang="en-US" i="1" dirty="0">
                <a:solidFill>
                  <a:schemeClr val="bg1"/>
                </a:solidFill>
              </a:rPr>
              <a:t> environment, and </a:t>
            </a:r>
            <a:r>
              <a:rPr lang="en-US" i="1" dirty="0">
                <a:solidFill>
                  <a:srgbClr val="FFC000"/>
                </a:solidFill>
              </a:rPr>
              <a:t>on your laptop</a:t>
            </a:r>
            <a:r>
              <a:rPr lang="en-US" i="1" dirty="0">
                <a:solidFill>
                  <a:schemeClr val="bg1"/>
                </a:solidFill>
              </a:rPr>
              <a:t> while riding home on the train without a network.”</a:t>
            </a:r>
          </a:p>
          <a:p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James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Grenning</a:t>
            </a:r>
            <a:endParaRPr lang="pt-BR" i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331640" y="2204864"/>
            <a:ext cx="655272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 smtClean="0">
                <a:solidFill>
                  <a:srgbClr val="92D050"/>
                </a:solidFill>
                <a:latin typeface="Tempus Sans ITC" pitchFamily="82" charset="0"/>
                <a:cs typeface="MV Boli" pitchFamily="2" charset="0"/>
              </a:rPr>
              <a:t>Estruturando</a:t>
            </a:r>
            <a:endParaRPr lang="pt-BR" sz="8800" b="1" dirty="0" smtClean="0">
              <a:solidFill>
                <a:srgbClr val="92D050"/>
              </a:solidFill>
              <a:latin typeface="Tempus Sans ITC" pitchFamily="82" charset="0"/>
              <a:cs typeface="MV Boli" pitchFamily="2" charset="0"/>
            </a:endParaRPr>
          </a:p>
          <a:p>
            <a:pPr algn="ctr"/>
            <a:r>
              <a:rPr lang="pt-BR" sz="4800" b="1" dirty="0" smtClean="0">
                <a:solidFill>
                  <a:schemeClr val="bg1"/>
                </a:solidFill>
                <a:latin typeface="Tempus Sans ITC" pitchFamily="82" charset="0"/>
                <a:cs typeface="MV Boli" pitchFamily="2" charset="0"/>
              </a:rPr>
              <a:t>A Solução do Problema</a:t>
            </a:r>
            <a:endParaRPr lang="pt-BR" sz="6000" b="1" dirty="0">
              <a:solidFill>
                <a:schemeClr val="bg1"/>
              </a:solidFill>
              <a:latin typeface="Tempus Sans ITC" pitchFamily="82" charset="0"/>
              <a:cs typeface="MV Boli" pitchFamily="2" charset="0"/>
            </a:endParaRPr>
          </a:p>
        </p:txBody>
      </p:sp>
      <p:pic>
        <p:nvPicPr>
          <p:cNvPr id="10" name="Imagem 9" descr="logoImegemTrans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72400" y="6406268"/>
            <a:ext cx="971600" cy="4517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195736" y="980728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 smtClean="0">
                <a:solidFill>
                  <a:srgbClr val="92D050"/>
                </a:solidFill>
                <a:latin typeface="Tempus Sans ITC" pitchFamily="82" charset="0"/>
                <a:cs typeface="MV Boli" pitchFamily="2" charset="0"/>
              </a:rPr>
              <a:t>Geodatabase</a:t>
            </a:r>
            <a:endParaRPr lang="pt-BR" sz="4000" b="1" dirty="0">
              <a:solidFill>
                <a:schemeClr val="bg1"/>
              </a:solidFill>
              <a:latin typeface="Tempus Sans ITC" pitchFamily="82" charset="0"/>
              <a:cs typeface="MV Boli" pitchFamily="2" charset="0"/>
            </a:endParaRPr>
          </a:p>
        </p:txBody>
      </p:sp>
      <p:pic>
        <p:nvPicPr>
          <p:cNvPr id="10" name="Imagem 9" descr="logoImegemTrans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72400" y="6406268"/>
            <a:ext cx="971600" cy="451731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5868144" y="980728"/>
            <a:ext cx="115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 smtClean="0">
                <a:solidFill>
                  <a:srgbClr val="FFC000"/>
                </a:solidFill>
                <a:latin typeface="Tempus Sans ITC" pitchFamily="82" charset="0"/>
                <a:cs typeface="MV Boli" pitchFamily="2" charset="0"/>
              </a:rPr>
              <a:t>.</a:t>
            </a:r>
            <a:r>
              <a:rPr lang="pt-BR" sz="5400" b="1" dirty="0" err="1" smtClean="0">
                <a:solidFill>
                  <a:srgbClr val="FFC000"/>
                </a:solidFill>
                <a:latin typeface="Tempus Sans ITC" pitchFamily="82" charset="0"/>
                <a:cs typeface="MV Boli" pitchFamily="2" charset="0"/>
              </a:rPr>
              <a:t>cs</a:t>
            </a:r>
            <a:endParaRPr lang="pt-BR" sz="4000" b="1" dirty="0">
              <a:solidFill>
                <a:srgbClr val="FFC000"/>
              </a:solidFill>
              <a:latin typeface="Tempus Sans ITC" pitchFamily="82" charset="0"/>
              <a:cs typeface="MV Boli" pitchFamily="2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539552" y="2492896"/>
            <a:ext cx="82089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 smtClean="0">
                <a:solidFill>
                  <a:schemeClr val="bg1"/>
                </a:solidFill>
              </a:rPr>
              <a:t>void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OpenGeodatabase</a:t>
            </a:r>
            <a:r>
              <a:rPr lang="pt-B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()</a:t>
            </a:r>
            <a:r>
              <a:rPr lang="pt-BR" dirty="0" smtClean="0">
                <a:solidFill>
                  <a:schemeClr val="bg1"/>
                </a:solidFill>
              </a:rPr>
              <a:t>;</a:t>
            </a:r>
          </a:p>
          <a:p>
            <a:r>
              <a:rPr lang="pt-BR" dirty="0" err="1" smtClean="0">
                <a:solidFill>
                  <a:schemeClr val="bg1"/>
                </a:solidFill>
              </a:rPr>
              <a:t>void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 err="1" smtClean="0">
                <a:solidFill>
                  <a:schemeClr val="bg1"/>
                </a:solidFill>
              </a:rPr>
              <a:t>CloseGeodatabase</a:t>
            </a:r>
            <a:r>
              <a:rPr lang="pt-BR" dirty="0" smtClean="0">
                <a:solidFill>
                  <a:schemeClr val="bg1"/>
                </a:solidFill>
              </a:rPr>
              <a:t>(</a:t>
            </a:r>
            <a:r>
              <a:rPr lang="pt-BR" dirty="0" err="1" smtClean="0">
                <a:solidFill>
                  <a:schemeClr val="bg1"/>
                </a:solidFill>
              </a:rPr>
              <a:t>bool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 err="1" smtClean="0">
                <a:solidFill>
                  <a:schemeClr val="bg1"/>
                </a:solidFill>
              </a:rPr>
              <a:t>saveEdits</a:t>
            </a:r>
            <a:r>
              <a:rPr lang="pt-BR" dirty="0" smtClean="0">
                <a:solidFill>
                  <a:schemeClr val="bg1"/>
                </a:solidFill>
              </a:rPr>
              <a:t>);</a:t>
            </a:r>
          </a:p>
          <a:p>
            <a:r>
              <a:rPr lang="pt-BR" dirty="0" err="1" smtClean="0">
                <a:solidFill>
                  <a:schemeClr val="bg1"/>
                </a:solidFill>
              </a:rPr>
              <a:t>int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 err="1" smtClean="0">
                <a:solidFill>
                  <a:schemeClr val="bg1"/>
                </a:solidFill>
              </a:rPr>
              <a:t>InserirRegistroGis</a:t>
            </a:r>
            <a:r>
              <a:rPr lang="pt-BR" dirty="0" smtClean="0">
                <a:solidFill>
                  <a:schemeClr val="bg1"/>
                </a:solidFill>
              </a:rPr>
              <a:t>(</a:t>
            </a:r>
            <a:r>
              <a:rPr lang="pt-BR" dirty="0" err="1" smtClean="0">
                <a:solidFill>
                  <a:schemeClr val="bg1"/>
                </a:solidFill>
              </a:rPr>
              <a:t>List</a:t>
            </a:r>
            <a:r>
              <a:rPr lang="pt-BR" dirty="0" smtClean="0">
                <a:solidFill>
                  <a:schemeClr val="bg1"/>
                </a:solidFill>
              </a:rPr>
              <a:t>&lt;</a:t>
            </a:r>
            <a:r>
              <a:rPr lang="pt-BR" dirty="0" err="1" smtClean="0">
                <a:solidFill>
                  <a:schemeClr val="bg1"/>
                </a:solidFill>
              </a:rPr>
              <a:t>ListItem</a:t>
            </a:r>
            <a:r>
              <a:rPr lang="pt-BR" dirty="0" smtClean="0">
                <a:solidFill>
                  <a:schemeClr val="bg1"/>
                </a:solidFill>
              </a:rPr>
              <a:t>&gt; itens, string </a:t>
            </a:r>
            <a:r>
              <a:rPr lang="pt-BR" dirty="0" err="1" smtClean="0">
                <a:solidFill>
                  <a:schemeClr val="bg1"/>
                </a:solidFill>
              </a:rPr>
              <a:t>nomeTabela</a:t>
            </a:r>
            <a:r>
              <a:rPr lang="pt-BR" dirty="0" smtClean="0">
                <a:solidFill>
                  <a:schemeClr val="bg1"/>
                </a:solidFill>
              </a:rPr>
              <a:t>);</a:t>
            </a:r>
          </a:p>
          <a:p>
            <a:r>
              <a:rPr lang="pt-BR" dirty="0" err="1" smtClean="0">
                <a:solidFill>
                  <a:schemeClr val="bg1"/>
                </a:solidFill>
              </a:rPr>
              <a:t>int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 err="1" smtClean="0">
                <a:solidFill>
                  <a:schemeClr val="bg1"/>
                </a:solidFill>
              </a:rPr>
              <a:t>InserirFeatureGis</a:t>
            </a:r>
            <a:r>
              <a:rPr lang="pt-BR" dirty="0" smtClean="0">
                <a:solidFill>
                  <a:schemeClr val="bg1"/>
                </a:solidFill>
              </a:rPr>
              <a:t>(</a:t>
            </a:r>
            <a:r>
              <a:rPr lang="pt-BR" dirty="0" err="1" smtClean="0">
                <a:solidFill>
                  <a:schemeClr val="bg1"/>
                </a:solidFill>
              </a:rPr>
              <a:t>List</a:t>
            </a:r>
            <a:r>
              <a:rPr lang="pt-BR" dirty="0" smtClean="0">
                <a:solidFill>
                  <a:schemeClr val="bg1"/>
                </a:solidFill>
              </a:rPr>
              <a:t>&lt;</a:t>
            </a:r>
            <a:r>
              <a:rPr lang="pt-BR" dirty="0" err="1" smtClean="0">
                <a:solidFill>
                  <a:schemeClr val="bg1"/>
                </a:solidFill>
              </a:rPr>
              <a:t>ListItem</a:t>
            </a:r>
            <a:r>
              <a:rPr lang="pt-BR" dirty="0" smtClean="0">
                <a:solidFill>
                  <a:schemeClr val="bg1"/>
                </a:solidFill>
              </a:rPr>
              <a:t>&gt; itens, string </a:t>
            </a:r>
            <a:r>
              <a:rPr lang="pt-BR" dirty="0" err="1" smtClean="0">
                <a:solidFill>
                  <a:schemeClr val="bg1"/>
                </a:solidFill>
              </a:rPr>
              <a:t>nomeClasse</a:t>
            </a:r>
            <a:r>
              <a:rPr lang="pt-BR" dirty="0" smtClean="0">
                <a:solidFill>
                  <a:schemeClr val="bg1"/>
                </a:solidFill>
              </a:rPr>
              <a:t>, </a:t>
            </a:r>
            <a:r>
              <a:rPr lang="pt-BR" dirty="0" err="1" smtClean="0">
                <a:solidFill>
                  <a:schemeClr val="bg1"/>
                </a:solidFill>
              </a:rPr>
              <a:t>IGeometry</a:t>
            </a:r>
            <a:r>
              <a:rPr lang="pt-BR" dirty="0" smtClean="0">
                <a:solidFill>
                  <a:schemeClr val="bg1"/>
                </a:solidFill>
              </a:rPr>
              <a:t> geometria);</a:t>
            </a:r>
          </a:p>
          <a:p>
            <a:r>
              <a:rPr lang="pt-BR" dirty="0" err="1" smtClean="0">
                <a:solidFill>
                  <a:schemeClr val="bg1"/>
                </a:solidFill>
              </a:rPr>
              <a:t>int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 err="1" smtClean="0">
                <a:solidFill>
                  <a:schemeClr val="bg1"/>
                </a:solidFill>
              </a:rPr>
              <a:t>CriarRegistroGis</a:t>
            </a:r>
            <a:r>
              <a:rPr lang="pt-BR" dirty="0" smtClean="0">
                <a:solidFill>
                  <a:schemeClr val="bg1"/>
                </a:solidFill>
              </a:rPr>
              <a:t>(</a:t>
            </a:r>
            <a:r>
              <a:rPr lang="pt-BR" dirty="0" err="1" smtClean="0">
                <a:solidFill>
                  <a:schemeClr val="bg1"/>
                </a:solidFill>
              </a:rPr>
              <a:t>List</a:t>
            </a:r>
            <a:r>
              <a:rPr lang="pt-BR" dirty="0" smtClean="0">
                <a:solidFill>
                  <a:schemeClr val="bg1"/>
                </a:solidFill>
              </a:rPr>
              <a:t>&lt;</a:t>
            </a:r>
            <a:r>
              <a:rPr lang="pt-BR" dirty="0" err="1" smtClean="0">
                <a:solidFill>
                  <a:schemeClr val="bg1"/>
                </a:solidFill>
              </a:rPr>
              <a:t>ListItem</a:t>
            </a:r>
            <a:r>
              <a:rPr lang="pt-BR" dirty="0" smtClean="0">
                <a:solidFill>
                  <a:schemeClr val="bg1"/>
                </a:solidFill>
              </a:rPr>
              <a:t>&gt; itens, string </a:t>
            </a:r>
            <a:r>
              <a:rPr lang="pt-BR" dirty="0" err="1" smtClean="0">
                <a:solidFill>
                  <a:schemeClr val="bg1"/>
                </a:solidFill>
              </a:rPr>
              <a:t>nomeTabela</a:t>
            </a:r>
            <a:r>
              <a:rPr lang="pt-BR" dirty="0" smtClean="0">
                <a:solidFill>
                  <a:schemeClr val="bg1"/>
                </a:solidFill>
              </a:rPr>
              <a:t>);</a:t>
            </a:r>
          </a:p>
          <a:p>
            <a:r>
              <a:rPr lang="pt-BR" dirty="0" err="1" smtClean="0">
                <a:solidFill>
                  <a:schemeClr val="bg1"/>
                </a:solidFill>
              </a:rPr>
              <a:t>int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 err="1" smtClean="0">
                <a:solidFill>
                  <a:schemeClr val="bg1"/>
                </a:solidFill>
              </a:rPr>
              <a:t>AtualizarRegistroGis</a:t>
            </a:r>
            <a:r>
              <a:rPr lang="pt-BR" dirty="0" smtClean="0">
                <a:solidFill>
                  <a:schemeClr val="bg1"/>
                </a:solidFill>
              </a:rPr>
              <a:t>(</a:t>
            </a:r>
            <a:r>
              <a:rPr lang="pt-BR" dirty="0" err="1" smtClean="0">
                <a:solidFill>
                  <a:schemeClr val="bg1"/>
                </a:solidFill>
              </a:rPr>
              <a:t>List</a:t>
            </a:r>
            <a:r>
              <a:rPr lang="pt-BR" dirty="0" smtClean="0">
                <a:solidFill>
                  <a:schemeClr val="bg1"/>
                </a:solidFill>
              </a:rPr>
              <a:t>&lt;</a:t>
            </a:r>
            <a:r>
              <a:rPr lang="pt-BR" dirty="0" err="1" smtClean="0">
                <a:solidFill>
                  <a:schemeClr val="bg1"/>
                </a:solidFill>
              </a:rPr>
              <a:t>ListItem</a:t>
            </a:r>
            <a:r>
              <a:rPr lang="pt-BR" dirty="0" smtClean="0">
                <a:solidFill>
                  <a:schemeClr val="bg1"/>
                </a:solidFill>
              </a:rPr>
              <a:t>&gt; itens, string </a:t>
            </a:r>
            <a:r>
              <a:rPr lang="pt-BR" dirty="0" err="1" smtClean="0">
                <a:solidFill>
                  <a:schemeClr val="bg1"/>
                </a:solidFill>
              </a:rPr>
              <a:t>nomeTabela</a:t>
            </a:r>
            <a:r>
              <a:rPr lang="pt-BR" dirty="0" smtClean="0">
                <a:solidFill>
                  <a:schemeClr val="bg1"/>
                </a:solidFill>
              </a:rPr>
              <a:t>);</a:t>
            </a:r>
          </a:p>
          <a:p>
            <a:r>
              <a:rPr lang="pt-BR" dirty="0" err="1" smtClean="0">
                <a:solidFill>
                  <a:schemeClr val="bg1"/>
                </a:solidFill>
              </a:rPr>
              <a:t>bool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 err="1" smtClean="0">
                <a:solidFill>
                  <a:schemeClr val="bg1"/>
                </a:solidFill>
              </a:rPr>
              <a:t>AtualizarRegistroGis</a:t>
            </a:r>
            <a:r>
              <a:rPr lang="pt-BR" dirty="0" smtClean="0">
                <a:solidFill>
                  <a:schemeClr val="bg1"/>
                </a:solidFill>
              </a:rPr>
              <a:t>(</a:t>
            </a:r>
            <a:r>
              <a:rPr lang="pt-BR" dirty="0" err="1" smtClean="0">
                <a:solidFill>
                  <a:schemeClr val="bg1"/>
                </a:solidFill>
              </a:rPr>
              <a:t>List</a:t>
            </a:r>
            <a:r>
              <a:rPr lang="pt-BR" dirty="0" smtClean="0">
                <a:solidFill>
                  <a:schemeClr val="bg1"/>
                </a:solidFill>
              </a:rPr>
              <a:t>&lt;</a:t>
            </a:r>
            <a:r>
              <a:rPr lang="pt-BR" dirty="0" err="1" smtClean="0">
                <a:solidFill>
                  <a:schemeClr val="bg1"/>
                </a:solidFill>
              </a:rPr>
              <a:t>ListItem</a:t>
            </a:r>
            <a:r>
              <a:rPr lang="pt-BR" dirty="0" smtClean="0">
                <a:solidFill>
                  <a:schemeClr val="bg1"/>
                </a:solidFill>
              </a:rPr>
              <a:t>&gt; itens, </a:t>
            </a:r>
            <a:r>
              <a:rPr lang="pt-BR" dirty="0" err="1" smtClean="0">
                <a:solidFill>
                  <a:schemeClr val="bg1"/>
                </a:solidFill>
              </a:rPr>
              <a:t>IRow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 err="1" smtClean="0">
                <a:solidFill>
                  <a:schemeClr val="bg1"/>
                </a:solidFill>
              </a:rPr>
              <a:t>row</a:t>
            </a:r>
            <a:r>
              <a:rPr lang="pt-BR" dirty="0" smtClean="0">
                <a:solidFill>
                  <a:schemeClr val="bg1"/>
                </a:solidFill>
              </a:rPr>
              <a:t>);</a:t>
            </a:r>
          </a:p>
          <a:p>
            <a:r>
              <a:rPr lang="pt-BR" dirty="0" err="1" smtClean="0">
                <a:solidFill>
                  <a:schemeClr val="bg1"/>
                </a:solidFill>
              </a:rPr>
              <a:t>bool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 err="1" smtClean="0">
                <a:solidFill>
                  <a:schemeClr val="bg1"/>
                </a:solidFill>
              </a:rPr>
              <a:t>WorkspaceEmEdicao</a:t>
            </a:r>
            <a:r>
              <a:rPr lang="pt-BR" dirty="0" smtClean="0">
                <a:solidFill>
                  <a:schemeClr val="bg1"/>
                </a:solidFill>
              </a:rPr>
              <a:t>();</a:t>
            </a:r>
          </a:p>
          <a:p>
            <a:r>
              <a:rPr lang="pt-BR" dirty="0" err="1" smtClean="0">
                <a:solidFill>
                  <a:schemeClr val="bg1"/>
                </a:solidFill>
              </a:rPr>
              <a:t>bool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 err="1" smtClean="0">
                <a:solidFill>
                  <a:schemeClr val="bg1"/>
                </a:solidFill>
              </a:rPr>
              <a:t>ExisteRegistro</a:t>
            </a:r>
            <a:r>
              <a:rPr lang="pt-BR" dirty="0" smtClean="0">
                <a:solidFill>
                  <a:schemeClr val="bg1"/>
                </a:solidFill>
              </a:rPr>
              <a:t>(string </a:t>
            </a:r>
            <a:r>
              <a:rPr lang="pt-BR" dirty="0" err="1" smtClean="0">
                <a:solidFill>
                  <a:schemeClr val="bg1"/>
                </a:solidFill>
              </a:rPr>
              <a:t>nomeTabela</a:t>
            </a:r>
            <a:r>
              <a:rPr lang="pt-BR" dirty="0" smtClean="0">
                <a:solidFill>
                  <a:schemeClr val="bg1"/>
                </a:solidFill>
              </a:rPr>
              <a:t>, string </a:t>
            </a:r>
            <a:r>
              <a:rPr lang="pt-BR" dirty="0" err="1" smtClean="0">
                <a:solidFill>
                  <a:schemeClr val="bg1"/>
                </a:solidFill>
              </a:rPr>
              <a:t>campoChave</a:t>
            </a:r>
            <a:r>
              <a:rPr lang="pt-BR" dirty="0" smtClean="0">
                <a:solidFill>
                  <a:schemeClr val="bg1"/>
                </a:solidFill>
              </a:rPr>
              <a:t>, </a:t>
            </a:r>
            <a:r>
              <a:rPr lang="pt-BR" dirty="0" err="1" smtClean="0">
                <a:solidFill>
                  <a:schemeClr val="bg1"/>
                </a:solidFill>
              </a:rPr>
              <a:t>int</a:t>
            </a:r>
            <a:r>
              <a:rPr lang="pt-BR" dirty="0" smtClean="0">
                <a:solidFill>
                  <a:schemeClr val="bg1"/>
                </a:solidFill>
              </a:rPr>
              <a:t> valor);</a:t>
            </a:r>
          </a:p>
          <a:p>
            <a:r>
              <a:rPr lang="pt-BR" dirty="0" err="1" smtClean="0">
                <a:solidFill>
                  <a:schemeClr val="bg1"/>
                </a:solidFill>
              </a:rPr>
              <a:t>ITable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 err="1" smtClean="0">
                <a:solidFill>
                  <a:schemeClr val="bg1"/>
                </a:solidFill>
              </a:rPr>
              <a:t>GetTable</a:t>
            </a:r>
            <a:r>
              <a:rPr lang="pt-BR" dirty="0" smtClean="0">
                <a:solidFill>
                  <a:schemeClr val="bg1"/>
                </a:solidFill>
              </a:rPr>
              <a:t>(string </a:t>
            </a:r>
            <a:r>
              <a:rPr lang="pt-BR" dirty="0" err="1" smtClean="0">
                <a:solidFill>
                  <a:schemeClr val="bg1"/>
                </a:solidFill>
              </a:rPr>
              <a:t>tableName</a:t>
            </a:r>
            <a:r>
              <a:rPr lang="pt-BR" dirty="0" smtClean="0">
                <a:solidFill>
                  <a:schemeClr val="bg1"/>
                </a:solidFill>
              </a:rPr>
              <a:t>);</a:t>
            </a:r>
          </a:p>
          <a:p>
            <a:r>
              <a:rPr lang="pt-BR" dirty="0" err="1" smtClean="0">
                <a:solidFill>
                  <a:schemeClr val="bg1"/>
                </a:solidFill>
              </a:rPr>
              <a:t>IFeatureClass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 err="1" smtClean="0">
                <a:solidFill>
                  <a:schemeClr val="bg1"/>
                </a:solidFill>
              </a:rPr>
              <a:t>GetFeatureClass</a:t>
            </a:r>
            <a:r>
              <a:rPr lang="pt-BR" dirty="0" smtClean="0">
                <a:solidFill>
                  <a:schemeClr val="bg1"/>
                </a:solidFill>
              </a:rPr>
              <a:t>(string </a:t>
            </a:r>
            <a:r>
              <a:rPr lang="pt-BR" dirty="0" err="1" smtClean="0">
                <a:solidFill>
                  <a:schemeClr val="bg1"/>
                </a:solidFill>
              </a:rPr>
              <a:t>className</a:t>
            </a:r>
            <a:r>
              <a:rPr lang="pt-BR" dirty="0" smtClean="0">
                <a:solidFill>
                  <a:schemeClr val="bg1"/>
                </a:solidFill>
              </a:rPr>
              <a:t>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List&lt;</a:t>
            </a:r>
            <a:r>
              <a:rPr lang="en-US" dirty="0" err="1" smtClean="0">
                <a:solidFill>
                  <a:schemeClr val="bg1"/>
                </a:solidFill>
              </a:rPr>
              <a:t>ListItem</a:t>
            </a:r>
            <a:r>
              <a:rPr lang="en-US" dirty="0" smtClean="0">
                <a:solidFill>
                  <a:schemeClr val="bg1"/>
                </a:solidFill>
              </a:rPr>
              <a:t>&gt; </a:t>
            </a:r>
            <a:r>
              <a:rPr lang="en-US" dirty="0" err="1" smtClean="0">
                <a:solidFill>
                  <a:schemeClr val="bg1"/>
                </a:solidFill>
              </a:rPr>
              <a:t>GetRow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oid</a:t>
            </a:r>
            <a:r>
              <a:rPr lang="en-US" dirty="0" smtClean="0">
                <a:solidFill>
                  <a:schemeClr val="bg1"/>
                </a:solidFill>
              </a:rPr>
              <a:t>, string </a:t>
            </a:r>
            <a:r>
              <a:rPr lang="en-US" dirty="0" err="1" smtClean="0">
                <a:solidFill>
                  <a:schemeClr val="bg1"/>
                </a:solidFill>
              </a:rPr>
              <a:t>tableName</a:t>
            </a:r>
            <a:r>
              <a:rPr lang="en-US" dirty="0" smtClean="0">
                <a:solidFill>
                  <a:schemeClr val="bg1"/>
                </a:solidFill>
              </a:rPr>
              <a:t>);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5687616" y="273422"/>
            <a:ext cx="3204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5400" b="1" dirty="0" err="1" smtClean="0">
                <a:solidFill>
                  <a:srgbClr val="92D050"/>
                </a:solidFill>
                <a:latin typeface="Tempus Sans ITC" pitchFamily="82" charset="0"/>
                <a:cs typeface="MV Boli" pitchFamily="2" charset="0"/>
              </a:rPr>
              <a:t>Test.cs</a:t>
            </a:r>
            <a:endParaRPr lang="pt-BR" sz="5400" b="1" dirty="0" smtClean="0">
              <a:solidFill>
                <a:srgbClr val="92D050"/>
              </a:solidFill>
              <a:latin typeface="Tempus Sans ITC" pitchFamily="82" charset="0"/>
              <a:cs typeface="MV Boli" pitchFamily="2" charset="0"/>
            </a:endParaRPr>
          </a:p>
        </p:txBody>
      </p:sp>
      <p:pic>
        <p:nvPicPr>
          <p:cNvPr id="10" name="Imagem 9" descr="logoImegemTrans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72400" y="6406268"/>
            <a:ext cx="971600" cy="451731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23528" y="908720"/>
            <a:ext cx="856895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 smtClean="0">
                <a:solidFill>
                  <a:srgbClr val="FFC000"/>
                </a:solidFill>
              </a:rPr>
              <a:t> [</a:t>
            </a:r>
            <a:r>
              <a:rPr lang="pt-BR" sz="1600" b="1" dirty="0" err="1" smtClean="0">
                <a:solidFill>
                  <a:srgbClr val="FFC000"/>
                </a:solidFill>
              </a:rPr>
              <a:t>ClassInitialize</a:t>
            </a:r>
            <a:r>
              <a:rPr lang="pt-BR" sz="1600" b="1" dirty="0" smtClean="0">
                <a:solidFill>
                  <a:srgbClr val="FFC000"/>
                </a:solidFill>
              </a:rPr>
              <a:t>()]</a:t>
            </a:r>
          </a:p>
          <a:p>
            <a:r>
              <a:rPr lang="en-US" sz="1600" b="1" dirty="0" smtClean="0">
                <a:solidFill>
                  <a:srgbClr val="92D050"/>
                </a:solidFill>
              </a:rPr>
              <a:t>        public static </a:t>
            </a:r>
            <a:r>
              <a:rPr lang="en-US" sz="1600" b="1" dirty="0" smtClean="0">
                <a:solidFill>
                  <a:schemeClr val="bg1"/>
                </a:solidFill>
              </a:rPr>
              <a:t>void </a:t>
            </a:r>
            <a:r>
              <a:rPr lang="en-US" sz="1600" b="1" dirty="0" err="1" smtClean="0">
                <a:solidFill>
                  <a:schemeClr val="bg1"/>
                </a:solidFill>
              </a:rPr>
              <a:t>MyClassInitialize</a:t>
            </a:r>
            <a:r>
              <a:rPr lang="en-US" sz="1600" b="1" dirty="0" smtClean="0">
                <a:solidFill>
                  <a:schemeClr val="bg1"/>
                </a:solidFill>
              </a:rPr>
              <a:t>(</a:t>
            </a:r>
            <a:r>
              <a:rPr lang="en-US" sz="16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TestContext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</a:rPr>
              <a:t>testContext</a:t>
            </a:r>
            <a:r>
              <a:rPr lang="en-US" sz="1600" b="1" dirty="0" smtClean="0">
                <a:solidFill>
                  <a:schemeClr val="bg1"/>
                </a:solidFill>
              </a:rPr>
              <a:t>)</a:t>
            </a:r>
          </a:p>
          <a:p>
            <a:r>
              <a:rPr lang="pt-BR" sz="1600" b="1" dirty="0" smtClean="0">
                <a:solidFill>
                  <a:schemeClr val="bg1"/>
                </a:solidFill>
              </a:rPr>
              <a:t>        {</a:t>
            </a:r>
          </a:p>
          <a:p>
            <a:r>
              <a:rPr lang="pt-BR" sz="1600" b="1" dirty="0" smtClean="0">
                <a:solidFill>
                  <a:schemeClr val="bg1"/>
                </a:solidFill>
              </a:rPr>
              <a:t>            </a:t>
            </a:r>
            <a:r>
              <a:rPr lang="pt-BR" sz="1600" b="1" dirty="0" err="1" smtClean="0">
                <a:solidFill>
                  <a:schemeClr val="bg1"/>
                </a:solidFill>
              </a:rPr>
              <a:t>try</a:t>
            </a:r>
            <a:endParaRPr lang="pt-BR" sz="1600" b="1" dirty="0" smtClean="0">
              <a:solidFill>
                <a:schemeClr val="bg1"/>
              </a:solidFill>
            </a:endParaRPr>
          </a:p>
          <a:p>
            <a:r>
              <a:rPr lang="pt-BR" sz="1600" b="1" dirty="0" smtClean="0">
                <a:solidFill>
                  <a:schemeClr val="bg1"/>
                </a:solidFill>
              </a:rPr>
              <a:t>            {</a:t>
            </a:r>
          </a:p>
          <a:p>
            <a:r>
              <a:rPr lang="pt-BR" sz="1600" b="1" dirty="0" smtClean="0">
                <a:solidFill>
                  <a:schemeClr val="bg1"/>
                </a:solidFill>
              </a:rPr>
              <a:t>                geodatabase = </a:t>
            </a:r>
            <a:r>
              <a:rPr lang="pt-BR" sz="1600" b="1" dirty="0" err="1" smtClean="0">
                <a:solidFill>
                  <a:srgbClr val="92D050"/>
                </a:solidFill>
              </a:rPr>
              <a:t>new</a:t>
            </a:r>
            <a:r>
              <a:rPr lang="pt-BR" sz="1600" b="1" dirty="0" smtClean="0">
                <a:solidFill>
                  <a:schemeClr val="bg1"/>
                </a:solidFill>
              </a:rPr>
              <a:t> Geodatabase(</a:t>
            </a:r>
            <a:r>
              <a:rPr lang="pt-BR" sz="16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null</a:t>
            </a:r>
            <a:r>
              <a:rPr lang="pt-BR" sz="1600" b="1" dirty="0" smtClean="0">
                <a:solidFill>
                  <a:schemeClr val="bg1"/>
                </a:solidFill>
              </a:rPr>
              <a:t>, Geodatabase.</a:t>
            </a:r>
            <a:r>
              <a:rPr lang="pt-BR" sz="1600" b="1" dirty="0" err="1" smtClean="0">
                <a:solidFill>
                  <a:schemeClr val="bg1"/>
                </a:solidFill>
              </a:rPr>
              <a:t>InitializeLicense</a:t>
            </a:r>
            <a:r>
              <a:rPr lang="pt-BR" sz="1600" b="1" dirty="0" smtClean="0">
                <a:solidFill>
                  <a:schemeClr val="bg1"/>
                </a:solidFill>
              </a:rPr>
              <a:t>.</a:t>
            </a:r>
            <a:r>
              <a:rPr lang="pt-BR" sz="1600" b="1" dirty="0" err="1" smtClean="0">
                <a:solidFill>
                  <a:schemeClr val="bg1"/>
                </a:solidFill>
              </a:rPr>
              <a:t>Intialize</a:t>
            </a:r>
            <a:r>
              <a:rPr lang="pt-BR" sz="1600" b="1" dirty="0" smtClean="0">
                <a:solidFill>
                  <a:schemeClr val="bg1"/>
                </a:solidFill>
              </a:rPr>
              <a:t>);               </a:t>
            </a:r>
          </a:p>
          <a:p>
            <a:r>
              <a:rPr lang="pt-BR" sz="1600" b="1" dirty="0" smtClean="0">
                <a:solidFill>
                  <a:schemeClr val="bg1"/>
                </a:solidFill>
              </a:rPr>
              <a:t>            }</a:t>
            </a:r>
          </a:p>
          <a:p>
            <a:r>
              <a:rPr lang="pt-BR" sz="1600" b="1" dirty="0" smtClean="0">
                <a:solidFill>
                  <a:schemeClr val="bg1"/>
                </a:solidFill>
              </a:rPr>
              <a:t>            catch (</a:t>
            </a:r>
            <a:r>
              <a:rPr lang="pt-BR" sz="1600" b="1" dirty="0" smtClean="0">
                <a:solidFill>
                  <a:srgbClr val="92D050"/>
                </a:solidFill>
              </a:rPr>
              <a:t>Exception</a:t>
            </a:r>
            <a:r>
              <a:rPr lang="pt-BR" sz="1600" b="1" dirty="0" smtClean="0">
                <a:solidFill>
                  <a:schemeClr val="bg1"/>
                </a:solidFill>
              </a:rPr>
              <a:t> ex)</a:t>
            </a:r>
          </a:p>
          <a:p>
            <a:r>
              <a:rPr lang="pt-BR" sz="1600" b="1" dirty="0" smtClean="0">
                <a:solidFill>
                  <a:schemeClr val="bg1"/>
                </a:solidFill>
              </a:rPr>
              <a:t>            {</a:t>
            </a:r>
          </a:p>
          <a:p>
            <a:r>
              <a:rPr lang="pt-BR" sz="1600" b="1" dirty="0" smtClean="0">
                <a:solidFill>
                  <a:schemeClr val="bg1"/>
                </a:solidFill>
              </a:rPr>
              <a:t>                </a:t>
            </a:r>
            <a:r>
              <a:rPr lang="pt-BR" sz="1600" b="1" dirty="0" err="1" smtClean="0">
                <a:solidFill>
                  <a:schemeClr val="bg1"/>
                </a:solidFill>
              </a:rPr>
              <a:t>Assert</a:t>
            </a:r>
            <a:r>
              <a:rPr lang="pt-BR" sz="1600" b="1" dirty="0" smtClean="0">
                <a:solidFill>
                  <a:schemeClr val="bg1"/>
                </a:solidFill>
              </a:rPr>
              <a:t>.</a:t>
            </a:r>
            <a:r>
              <a:rPr lang="pt-BR" sz="1600" b="1" dirty="0" err="1" smtClean="0">
                <a:solidFill>
                  <a:schemeClr val="bg1"/>
                </a:solidFill>
              </a:rPr>
              <a:t>Inconclusive</a:t>
            </a:r>
            <a:r>
              <a:rPr lang="pt-BR" sz="1600" b="1" dirty="0" smtClean="0">
                <a:solidFill>
                  <a:schemeClr val="bg1"/>
                </a:solidFill>
              </a:rPr>
              <a:t>(</a:t>
            </a:r>
            <a:r>
              <a:rPr lang="pt-BR" sz="1600" b="1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pt-BR" sz="1600" b="1" dirty="0" err="1" smtClean="0">
                <a:solidFill>
                  <a:schemeClr val="accent6">
                    <a:lumMod val="75000"/>
                  </a:schemeClr>
                </a:solidFill>
              </a:rPr>
              <a:t>Can't</a:t>
            </a:r>
            <a:r>
              <a:rPr lang="pt-BR" sz="16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sz="1600" b="1" dirty="0" err="1" smtClean="0">
                <a:solidFill>
                  <a:schemeClr val="accent6">
                    <a:lumMod val="75000"/>
                  </a:schemeClr>
                </a:solidFill>
              </a:rPr>
              <a:t>initialize</a:t>
            </a:r>
            <a:r>
              <a:rPr lang="pt-BR" sz="16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sz="1600" b="1" dirty="0" err="1" smtClean="0">
                <a:solidFill>
                  <a:schemeClr val="accent6">
                    <a:lumMod val="75000"/>
                  </a:schemeClr>
                </a:solidFill>
              </a:rPr>
              <a:t>license</a:t>
            </a:r>
            <a:r>
              <a:rPr lang="pt-BR" sz="1600" b="1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pt-BR" sz="1600" b="1" dirty="0" smtClean="0">
                <a:solidFill>
                  <a:schemeClr val="bg1"/>
                </a:solidFill>
              </a:rPr>
              <a:t> + </a:t>
            </a:r>
            <a:r>
              <a:rPr lang="pt-BR" sz="1600" b="1" dirty="0" smtClean="0">
                <a:solidFill>
                  <a:schemeClr val="accent6">
                    <a:lumMod val="75000"/>
                  </a:schemeClr>
                </a:solidFill>
              </a:rPr>
              <a:t>"Trace:" </a:t>
            </a:r>
            <a:r>
              <a:rPr lang="pt-BR" sz="1600" b="1" dirty="0" smtClean="0">
                <a:solidFill>
                  <a:schemeClr val="bg1"/>
                </a:solidFill>
              </a:rPr>
              <a:t>+ </a:t>
            </a:r>
            <a:r>
              <a:rPr lang="pt-BR" sz="1600" b="1" dirty="0" err="1" smtClean="0">
                <a:solidFill>
                  <a:schemeClr val="bg1"/>
                </a:solidFill>
              </a:rPr>
              <a:t>ex.Message</a:t>
            </a:r>
            <a:r>
              <a:rPr lang="pt-BR" sz="1600" b="1" dirty="0" smtClean="0">
                <a:solidFill>
                  <a:schemeClr val="bg1"/>
                </a:solidFill>
              </a:rPr>
              <a:t>);</a:t>
            </a:r>
          </a:p>
          <a:p>
            <a:r>
              <a:rPr lang="pt-BR" sz="1600" b="1" dirty="0" smtClean="0">
                <a:solidFill>
                  <a:schemeClr val="bg1"/>
                </a:solidFill>
              </a:rPr>
              <a:t>            }</a:t>
            </a:r>
          </a:p>
          <a:p>
            <a:r>
              <a:rPr lang="pt-BR" sz="1600" b="1" dirty="0" smtClean="0">
                <a:solidFill>
                  <a:schemeClr val="bg1"/>
                </a:solidFill>
              </a:rPr>
              <a:t>        }</a:t>
            </a:r>
            <a:endParaRPr lang="pt-BR" sz="1600" b="1" dirty="0">
              <a:solidFill>
                <a:schemeClr val="bg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323528" y="3915633"/>
            <a:ext cx="856895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 smtClean="0">
                <a:solidFill>
                  <a:srgbClr val="FFC000"/>
                </a:solidFill>
              </a:rPr>
              <a:t> [</a:t>
            </a:r>
            <a:r>
              <a:rPr lang="pt-BR" sz="1400" b="1" dirty="0" err="1" smtClean="0">
                <a:solidFill>
                  <a:srgbClr val="FFC000"/>
                </a:solidFill>
              </a:rPr>
              <a:t>TestInitialize</a:t>
            </a:r>
            <a:r>
              <a:rPr lang="pt-BR" sz="1400" b="1" dirty="0" smtClean="0">
                <a:solidFill>
                  <a:srgbClr val="FFC000"/>
                </a:solidFill>
              </a:rPr>
              <a:t>()]</a:t>
            </a:r>
          </a:p>
          <a:p>
            <a:r>
              <a:rPr lang="pt-BR" sz="1400" b="1" dirty="0" smtClean="0">
                <a:solidFill>
                  <a:srgbClr val="92D050"/>
                </a:solidFill>
              </a:rPr>
              <a:t>        </a:t>
            </a:r>
            <a:r>
              <a:rPr lang="pt-BR" sz="1400" b="1" dirty="0" err="1" smtClean="0">
                <a:solidFill>
                  <a:srgbClr val="92D050"/>
                </a:solidFill>
              </a:rPr>
              <a:t>public</a:t>
            </a:r>
            <a:r>
              <a:rPr lang="pt-BR" sz="1400" b="1" dirty="0" smtClean="0">
                <a:solidFill>
                  <a:srgbClr val="92D050"/>
                </a:solidFill>
              </a:rPr>
              <a:t> </a:t>
            </a:r>
            <a:r>
              <a:rPr lang="pt-BR" sz="1400" b="1" dirty="0" err="1" smtClean="0">
                <a:solidFill>
                  <a:srgbClr val="92D050"/>
                </a:solidFill>
              </a:rPr>
              <a:t>void</a:t>
            </a:r>
            <a:r>
              <a:rPr lang="pt-BR" sz="1400" b="1" dirty="0" smtClean="0">
                <a:solidFill>
                  <a:srgbClr val="92D050"/>
                </a:solidFill>
              </a:rPr>
              <a:t> </a:t>
            </a:r>
            <a:r>
              <a:rPr lang="pt-BR" sz="1400" b="1" dirty="0" err="1" smtClean="0">
                <a:solidFill>
                  <a:schemeClr val="bg1"/>
                </a:solidFill>
              </a:rPr>
              <a:t>MyTestInitialize</a:t>
            </a:r>
            <a:r>
              <a:rPr lang="pt-BR" sz="1400" b="1" dirty="0" smtClean="0">
                <a:solidFill>
                  <a:schemeClr val="bg1"/>
                </a:solidFill>
              </a:rPr>
              <a:t>()</a:t>
            </a:r>
          </a:p>
          <a:p>
            <a:r>
              <a:rPr lang="pt-BR" sz="1400" b="1" dirty="0" smtClean="0">
                <a:solidFill>
                  <a:schemeClr val="bg1"/>
                </a:solidFill>
              </a:rPr>
              <a:t>        {</a:t>
            </a:r>
          </a:p>
          <a:p>
            <a:r>
              <a:rPr lang="pt-BR" sz="1400" b="1" dirty="0" smtClean="0">
                <a:solidFill>
                  <a:schemeClr val="bg1"/>
                </a:solidFill>
              </a:rPr>
              <a:t>            geodatabase.</a:t>
            </a:r>
            <a:r>
              <a:rPr lang="pt-BR" sz="1400" b="1" dirty="0" err="1" smtClean="0">
                <a:solidFill>
                  <a:schemeClr val="bg1"/>
                </a:solidFill>
              </a:rPr>
              <a:t>AbrirGeodatabase</a:t>
            </a:r>
            <a:r>
              <a:rPr lang="pt-BR" sz="1400" b="1" dirty="0" smtClean="0">
                <a:solidFill>
                  <a:schemeClr val="bg1"/>
                </a:solidFill>
              </a:rPr>
              <a:t>();</a:t>
            </a:r>
          </a:p>
          <a:p>
            <a:r>
              <a:rPr lang="pt-BR" sz="1400" b="1" dirty="0" smtClean="0">
                <a:solidFill>
                  <a:schemeClr val="bg1"/>
                </a:solidFill>
              </a:rPr>
              <a:t>        }</a:t>
            </a:r>
            <a:endParaRPr lang="pt-BR" sz="1400" b="1" dirty="0">
              <a:solidFill>
                <a:schemeClr val="bg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23528" y="5157192"/>
            <a:ext cx="856895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 smtClean="0">
                <a:solidFill>
                  <a:srgbClr val="FFC000"/>
                </a:solidFill>
              </a:rPr>
              <a:t> [</a:t>
            </a:r>
            <a:r>
              <a:rPr lang="pt-BR" sz="1400" b="1" dirty="0" err="1" smtClean="0">
                <a:solidFill>
                  <a:srgbClr val="FFC000"/>
                </a:solidFill>
              </a:rPr>
              <a:t>TestCleanup</a:t>
            </a:r>
            <a:r>
              <a:rPr lang="pt-BR" sz="1400" b="1" dirty="0" smtClean="0">
                <a:solidFill>
                  <a:srgbClr val="FFC000"/>
                </a:solidFill>
              </a:rPr>
              <a:t>()]</a:t>
            </a:r>
          </a:p>
          <a:p>
            <a:r>
              <a:rPr lang="pt-BR" sz="1400" b="1" dirty="0" smtClean="0">
                <a:solidFill>
                  <a:schemeClr val="bg1"/>
                </a:solidFill>
              </a:rPr>
              <a:t>        </a:t>
            </a:r>
            <a:r>
              <a:rPr lang="pt-BR" sz="1400" b="1" dirty="0" err="1" smtClean="0">
                <a:solidFill>
                  <a:srgbClr val="92D050"/>
                </a:solidFill>
              </a:rPr>
              <a:t>public</a:t>
            </a:r>
            <a:r>
              <a:rPr lang="pt-BR" sz="1400" b="1" dirty="0" smtClean="0">
                <a:solidFill>
                  <a:srgbClr val="92D050"/>
                </a:solidFill>
              </a:rPr>
              <a:t> </a:t>
            </a:r>
            <a:r>
              <a:rPr lang="pt-BR" sz="1400" b="1" dirty="0" err="1" smtClean="0">
                <a:solidFill>
                  <a:srgbClr val="92D050"/>
                </a:solidFill>
              </a:rPr>
              <a:t>void</a:t>
            </a:r>
            <a:r>
              <a:rPr lang="pt-BR" sz="1400" b="1" dirty="0" smtClean="0">
                <a:solidFill>
                  <a:srgbClr val="92D050"/>
                </a:solidFill>
              </a:rPr>
              <a:t> </a:t>
            </a:r>
            <a:r>
              <a:rPr lang="pt-BR" sz="1400" b="1" dirty="0" err="1" smtClean="0">
                <a:solidFill>
                  <a:schemeClr val="bg1"/>
                </a:solidFill>
              </a:rPr>
              <a:t>MyTestCleanup</a:t>
            </a:r>
            <a:r>
              <a:rPr lang="pt-BR" sz="1400" b="1" dirty="0" smtClean="0">
                <a:solidFill>
                  <a:schemeClr val="bg1"/>
                </a:solidFill>
              </a:rPr>
              <a:t>()</a:t>
            </a:r>
          </a:p>
          <a:p>
            <a:r>
              <a:rPr lang="pt-BR" sz="1400" b="1" dirty="0" smtClean="0">
                <a:solidFill>
                  <a:schemeClr val="bg1"/>
                </a:solidFill>
              </a:rPr>
              <a:t>        {</a:t>
            </a:r>
          </a:p>
          <a:p>
            <a:r>
              <a:rPr lang="pt-BR" sz="1400" b="1" dirty="0" smtClean="0">
                <a:solidFill>
                  <a:schemeClr val="bg1"/>
                </a:solidFill>
              </a:rPr>
              <a:t>            geodatabase.</a:t>
            </a:r>
            <a:r>
              <a:rPr lang="pt-BR" sz="1400" b="1" dirty="0" err="1" smtClean="0">
                <a:solidFill>
                  <a:schemeClr val="bg1"/>
                </a:solidFill>
              </a:rPr>
              <a:t>FecharGeodatabase</a:t>
            </a:r>
            <a:r>
              <a:rPr lang="pt-BR" sz="1400" b="1" dirty="0" smtClean="0">
                <a:solidFill>
                  <a:schemeClr val="bg1"/>
                </a:solidFill>
              </a:rPr>
              <a:t>(</a:t>
            </a:r>
            <a:r>
              <a:rPr lang="pt-BR" sz="1400" b="1" dirty="0" err="1" smtClean="0">
                <a:solidFill>
                  <a:schemeClr val="bg1"/>
                </a:solidFill>
              </a:rPr>
              <a:t>true</a:t>
            </a:r>
            <a:r>
              <a:rPr lang="pt-BR" sz="1400" b="1" dirty="0" smtClean="0">
                <a:solidFill>
                  <a:schemeClr val="bg1"/>
                </a:solidFill>
              </a:rPr>
              <a:t>);</a:t>
            </a:r>
          </a:p>
          <a:p>
            <a:r>
              <a:rPr lang="pt-BR" sz="1400" b="1" dirty="0" smtClean="0">
                <a:solidFill>
                  <a:schemeClr val="bg1"/>
                </a:solidFill>
              </a:rPr>
              <a:t>        }</a:t>
            </a:r>
            <a:endParaRPr lang="pt-BR" sz="1400" b="1" dirty="0">
              <a:solidFill>
                <a:schemeClr val="bg1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2627784" y="260648"/>
            <a:ext cx="3204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 err="1" smtClean="0">
                <a:solidFill>
                  <a:srgbClr val="92D050"/>
                </a:solidFill>
                <a:latin typeface="Tempus Sans ITC" pitchFamily="82" charset="0"/>
                <a:cs typeface="MV Boli" pitchFamily="2" charset="0"/>
              </a:rPr>
              <a:t>Test.cs</a:t>
            </a:r>
            <a:endParaRPr lang="pt-BR" sz="5400" b="1" dirty="0" smtClean="0">
              <a:solidFill>
                <a:srgbClr val="92D050"/>
              </a:solidFill>
              <a:latin typeface="Tempus Sans ITC" pitchFamily="82" charset="0"/>
              <a:cs typeface="MV Boli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8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331640" y="2204864"/>
            <a:ext cx="655272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 smtClean="0">
                <a:solidFill>
                  <a:schemeClr val="bg1"/>
                </a:solidFill>
                <a:latin typeface="Tempus Sans ITC" pitchFamily="82" charset="0"/>
                <a:cs typeface="MV Boli" pitchFamily="2" charset="0"/>
              </a:rPr>
              <a:t>A questão</a:t>
            </a:r>
          </a:p>
          <a:p>
            <a:pPr algn="ctr"/>
            <a:r>
              <a:rPr lang="pt-BR" sz="4400" b="1" dirty="0" smtClean="0">
                <a:solidFill>
                  <a:schemeClr val="bg1"/>
                </a:solidFill>
                <a:latin typeface="Tempus Sans ITC" pitchFamily="82" charset="0"/>
                <a:cs typeface="MV Boli" pitchFamily="2" charset="0"/>
              </a:rPr>
              <a:t>das </a:t>
            </a:r>
            <a:r>
              <a:rPr lang="pt-BR" sz="4400" b="1" dirty="0" smtClean="0">
                <a:solidFill>
                  <a:srgbClr val="92D050"/>
                </a:solidFill>
                <a:latin typeface="Tempus Sans ITC" pitchFamily="82" charset="0"/>
                <a:cs typeface="MV Boli" pitchFamily="2" charset="0"/>
              </a:rPr>
              <a:t>Licenças </a:t>
            </a:r>
            <a:r>
              <a:rPr lang="pt-BR" sz="4400" b="1" dirty="0" err="1" smtClean="0">
                <a:solidFill>
                  <a:srgbClr val="92D050"/>
                </a:solidFill>
                <a:latin typeface="Tempus Sans ITC" pitchFamily="82" charset="0"/>
                <a:cs typeface="MV Boli" pitchFamily="2" charset="0"/>
              </a:rPr>
              <a:t>Esri</a:t>
            </a:r>
            <a:endParaRPr lang="pt-BR" sz="5400" b="1" dirty="0">
              <a:solidFill>
                <a:srgbClr val="92D050"/>
              </a:solidFill>
              <a:latin typeface="Tempus Sans ITC" pitchFamily="82" charset="0"/>
              <a:cs typeface="MV Boli" pitchFamily="2" charset="0"/>
            </a:endParaRPr>
          </a:p>
        </p:txBody>
      </p:sp>
      <p:pic>
        <p:nvPicPr>
          <p:cNvPr id="10" name="Imagem 9" descr="logoImegemTrans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72400" y="6406268"/>
            <a:ext cx="971600" cy="4517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1542</TotalTime>
  <Words>505</Words>
  <Application>Microsoft Office PowerPoint</Application>
  <PresentationFormat>Apresentação na tela (4:3)</PresentationFormat>
  <Paragraphs>126</Paragraphs>
  <Slides>18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19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imagem</dc:creator>
  <cp:lastModifiedBy>imagem</cp:lastModifiedBy>
  <cp:revision>87</cp:revision>
  <dcterms:created xsi:type="dcterms:W3CDTF">2012-04-15T00:11:31Z</dcterms:created>
  <dcterms:modified xsi:type="dcterms:W3CDTF">2012-04-23T14:38:51Z</dcterms:modified>
</cp:coreProperties>
</file>