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327E6-B99D-407B-995A-094ADBD73626}" v="296" dt="2022-04-18T02:33:14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equias Ferreira de Barros" userId="S::ezequias.barros@dbccompany.com.br::63c95e4d-174c-4602-a930-0d3236ca5080" providerId="AD" clId="Web-{2B8327E6-B99D-407B-995A-094ADBD73626}"/>
    <pc:docChg chg="addSld delSld modSld sldOrd addMainMaster delMainMaster">
      <pc:chgData name="Ezequias Ferreira de Barros" userId="S::ezequias.barros@dbccompany.com.br::63c95e4d-174c-4602-a930-0d3236ca5080" providerId="AD" clId="Web-{2B8327E6-B99D-407B-995A-094ADBD73626}" dt="2022-04-18T02:33:14.063" v="272" actId="20577"/>
      <pc:docMkLst>
        <pc:docMk/>
      </pc:docMkLst>
      <pc:sldChg chg="addSp delSp modSp mod setBg modClrScheme addAnim delAnim setClrOvrMap chgLayout">
        <pc:chgData name="Ezequias Ferreira de Barros" userId="S::ezequias.barros@dbccompany.com.br::63c95e4d-174c-4602-a930-0d3236ca5080" providerId="AD" clId="Web-{2B8327E6-B99D-407B-995A-094ADBD73626}" dt="2022-04-18T01:00:55.997" v="19"/>
        <pc:sldMkLst>
          <pc:docMk/>
          <pc:sldMk cId="2210866551" sldId="256"/>
        </pc:sldMkLst>
        <pc:spChg chg="del mod">
          <ac:chgData name="Ezequias Ferreira de Barros" userId="S::ezequias.barros@dbccompany.com.br::63c95e4d-174c-4602-a930-0d3236ca5080" providerId="AD" clId="Web-{2B8327E6-B99D-407B-995A-094ADBD73626}" dt="2022-04-18T01:00:17.731" v="10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Ezequias Ferreira de Barros" userId="S::ezequias.barros@dbccompany.com.br::63c95e4d-174c-4602-a930-0d3236ca5080" providerId="AD" clId="Web-{2B8327E6-B99D-407B-995A-094ADBD73626}" dt="2022-04-18T01:00:43.262" v="18"/>
          <ac:spMkLst>
            <pc:docMk/>
            <pc:sldMk cId="2210866551" sldId="256"/>
            <ac:spMk id="3" creationId="{00000000-0000-0000-0000-000000000000}"/>
          </ac:spMkLst>
        </pc:spChg>
        <pc:spChg chg="add mod ord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6" creationId="{07626C0D-8C91-2559-8D9A-E30ED48D9384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0:24.153" v="11"/>
          <ac:spMkLst>
            <pc:docMk/>
            <pc:sldMk cId="2210866551" sldId="256"/>
            <ac:spMk id="9" creationId="{E49CC64F-7275-4E33-961B-0C5CDC439875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14" creationId="{AC8EEB0F-BA72-49AC-956F-331B60FDE79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16" creationId="{8CC700D5-9809-43F4-89D5-7DBBCB0DCC10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18" creationId="{C7163242-6303-46DC-BAC1-2A204F061321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20" creationId="{805C4C40-D70E-4C4F-B228-98A0A6132603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25" creationId="{0149A9F6-B857-488C-AC3A-007B78165715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0:55.997" v="19"/>
          <ac:spMkLst>
            <pc:docMk/>
            <pc:sldMk cId="2210866551" sldId="256"/>
            <ac:spMk id="27" creationId="{249EFD05-C377-44BE-91F0-1D17C1D9BF60}"/>
          </ac:spMkLst>
        </pc:spChg>
        <pc:grpChg chg="add">
          <ac:chgData name="Ezequias Ferreira de Barros" userId="S::ezequias.barros@dbccompany.com.br::63c95e4d-174c-4602-a930-0d3236ca5080" providerId="AD" clId="Web-{2B8327E6-B99D-407B-995A-094ADBD73626}" dt="2022-04-18T01:00:55.997" v="19"/>
          <ac:grpSpMkLst>
            <pc:docMk/>
            <pc:sldMk cId="2210866551" sldId="256"/>
            <ac:grpSpMk id="29" creationId="{F2FD01A0-E6FF-41CD-AEBD-279232B90D43}"/>
          </ac:grpSpMkLst>
        </pc:grpChg>
        <pc:grpChg chg="add">
          <ac:chgData name="Ezequias Ferreira de Barros" userId="S::ezequias.barros@dbccompany.com.br::63c95e4d-174c-4602-a930-0d3236ca5080" providerId="AD" clId="Web-{2B8327E6-B99D-407B-995A-094ADBD73626}" dt="2022-04-18T01:00:55.997" v="19"/>
          <ac:grpSpMkLst>
            <pc:docMk/>
            <pc:sldMk cId="2210866551" sldId="256"/>
            <ac:grpSpMk id="34" creationId="{3C9AA14C-80A4-427C-A911-28CD20C56E5E}"/>
          </ac:grpSpMkLst>
        </pc:grpChg>
        <pc:picChg chg="add mod">
          <ac:chgData name="Ezequias Ferreira de Barros" userId="S::ezequias.barros@dbccompany.com.br::63c95e4d-174c-4602-a930-0d3236ca5080" providerId="AD" clId="Web-{2B8327E6-B99D-407B-995A-094ADBD73626}" dt="2022-04-18T01:00:55.997" v="19"/>
          <ac:picMkLst>
            <pc:docMk/>
            <pc:sldMk cId="2210866551" sldId="256"/>
            <ac:picMk id="4" creationId="{094B66C2-5CF9-0E12-FC56-4CBF622AD893}"/>
          </ac:picMkLst>
        </pc:picChg>
      </pc:sldChg>
      <pc:sldChg chg="add del replId">
        <pc:chgData name="Ezequias Ferreira de Barros" userId="S::ezequias.barros@dbccompany.com.br::63c95e4d-174c-4602-a930-0d3236ca5080" providerId="AD" clId="Web-{2B8327E6-B99D-407B-995A-094ADBD73626}" dt="2022-04-18T01:01:20.701" v="21"/>
        <pc:sldMkLst>
          <pc:docMk/>
          <pc:sldMk cId="3315188957" sldId="257"/>
        </pc:sldMkLst>
      </pc:sldChg>
      <pc:sldChg chg="addSp delSp modSp new mod setBg">
        <pc:chgData name="Ezequias Ferreira de Barros" userId="S::ezequias.barros@dbccompany.com.br::63c95e4d-174c-4602-a930-0d3236ca5080" providerId="AD" clId="Web-{2B8327E6-B99D-407B-995A-094ADBD73626}" dt="2022-04-18T01:03:15.157" v="41" actId="1076"/>
        <pc:sldMkLst>
          <pc:docMk/>
          <pc:sldMk cId="3385145255" sldId="257"/>
        </pc:sldMkLst>
        <pc:spChg chg="del">
          <ac:chgData name="Ezequias Ferreira de Barros" userId="S::ezequias.barros@dbccompany.com.br::63c95e4d-174c-4602-a930-0d3236ca5080" providerId="AD" clId="Web-{2B8327E6-B99D-407B-995A-094ADBD73626}" dt="2022-04-18T01:01:33.983" v="23"/>
          <ac:spMkLst>
            <pc:docMk/>
            <pc:sldMk cId="3385145255" sldId="257"/>
            <ac:spMk id="2" creationId="{F18D1FC1-E342-1597-4B0D-28AC1B1A9DC4}"/>
          </ac:spMkLst>
        </pc:spChg>
        <pc:spChg chg="del">
          <ac:chgData name="Ezequias Ferreira de Barros" userId="S::ezequias.barros@dbccompany.com.br::63c95e4d-174c-4602-a930-0d3236ca5080" providerId="AD" clId="Web-{2B8327E6-B99D-407B-995A-094ADBD73626}" dt="2022-04-18T01:01:36.904" v="24"/>
          <ac:spMkLst>
            <pc:docMk/>
            <pc:sldMk cId="3385145255" sldId="257"/>
            <ac:spMk id="3" creationId="{2419C8BC-2CAE-5998-9D37-AB75C1E009F9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2:25.624" v="29"/>
          <ac:spMkLst>
            <pc:docMk/>
            <pc:sldMk cId="3385145255" sldId="257"/>
            <ac:spMk id="9" creationId="{09646535-AEF6-4883-A4F9-EEC1F8B4319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2:25.624" v="29"/>
          <ac:spMkLst>
            <pc:docMk/>
            <pc:sldMk cId="3385145255" sldId="257"/>
            <ac:spMk id="11" creationId="{37D7CF97-C693-42F5-AFF2-9C4EBFE0E69A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2:25.624" v="29"/>
          <ac:spMkLst>
            <pc:docMk/>
            <pc:sldMk cId="3385145255" sldId="257"/>
            <ac:spMk id="13" creationId="{477461D8-A691-44CC-94F5-FE4FCE899AE0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2:25.624" v="29"/>
          <ac:spMkLst>
            <pc:docMk/>
            <pc:sldMk cId="3385145255" sldId="257"/>
            <ac:spMk id="18" creationId="{09646535-AEF6-4883-A4F9-EEC1F8B4319E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2:25.624" v="29"/>
          <ac:spMkLst>
            <pc:docMk/>
            <pc:sldMk cId="3385145255" sldId="257"/>
            <ac:spMk id="20" creationId="{37D7CF97-C693-42F5-AFF2-9C4EBFE0E69A}"/>
          </ac:spMkLst>
        </pc:spChg>
        <pc:picChg chg="add del mod">
          <ac:chgData name="Ezequias Ferreira de Barros" userId="S::ezequias.barros@dbccompany.com.br::63c95e4d-174c-4602-a930-0d3236ca5080" providerId="AD" clId="Web-{2B8327E6-B99D-407B-995A-094ADBD73626}" dt="2022-04-18T01:02:51.719" v="32"/>
          <ac:picMkLst>
            <pc:docMk/>
            <pc:sldMk cId="3385145255" sldId="257"/>
            <ac:picMk id="4" creationId="{9752E30F-F31A-EFB8-896F-F5B51B8C4C18}"/>
          </ac:picMkLst>
        </pc:picChg>
        <pc:picChg chg="add mod">
          <ac:chgData name="Ezequias Ferreira de Barros" userId="S::ezequias.barros@dbccompany.com.br::63c95e4d-174c-4602-a930-0d3236ca5080" providerId="AD" clId="Web-{2B8327E6-B99D-407B-995A-094ADBD73626}" dt="2022-04-18T01:03:15.157" v="41" actId="1076"/>
          <ac:picMkLst>
            <pc:docMk/>
            <pc:sldMk cId="3385145255" sldId="257"/>
            <ac:picMk id="5" creationId="{636DDFE4-DDBB-F979-6F52-F8AF041B56CE}"/>
          </ac:picMkLst>
        </pc:picChg>
      </pc:sldChg>
      <pc:sldChg chg="addSp delSp modSp new mod setBg">
        <pc:chgData name="Ezequias Ferreira de Barros" userId="S::ezequias.barros@dbccompany.com.br::63c95e4d-174c-4602-a930-0d3236ca5080" providerId="AD" clId="Web-{2B8327E6-B99D-407B-995A-094ADBD73626}" dt="2022-04-18T01:07:21.616" v="72" actId="20577"/>
        <pc:sldMkLst>
          <pc:docMk/>
          <pc:sldMk cId="353550094" sldId="258"/>
        </pc:sldMkLst>
        <pc:spChg chg="mod">
          <ac:chgData name="Ezequias Ferreira de Barros" userId="S::ezequias.barros@dbccompany.com.br::63c95e4d-174c-4602-a930-0d3236ca5080" providerId="AD" clId="Web-{2B8327E6-B99D-407B-995A-094ADBD73626}" dt="2022-04-18T01:07:21.616" v="72" actId="20577"/>
          <ac:spMkLst>
            <pc:docMk/>
            <pc:sldMk cId="353550094" sldId="258"/>
            <ac:spMk id="2" creationId="{BF507E51-02DE-8C96-1302-23FDA14653C1}"/>
          </ac:spMkLst>
        </pc:spChg>
        <pc:spChg chg="del">
          <ac:chgData name="Ezequias Ferreira de Barros" userId="S::ezequias.barros@dbccompany.com.br::63c95e4d-174c-4602-a930-0d3236ca5080" providerId="AD" clId="Web-{2B8327E6-B99D-407B-995A-094ADBD73626}" dt="2022-04-18T01:04:39.440" v="43"/>
          <ac:spMkLst>
            <pc:docMk/>
            <pc:sldMk cId="353550094" sldId="258"/>
            <ac:spMk id="3" creationId="{D59B7E33-0E6E-6BF4-3190-7FC66E99A68D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31.256" v="58"/>
          <ac:spMkLst>
            <pc:docMk/>
            <pc:sldMk cId="353550094" sldId="258"/>
            <ac:spMk id="10" creationId="{F010028F-D6EB-D988-8025-5AE02FA6FCDB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27.193" v="56"/>
          <ac:spMkLst>
            <pc:docMk/>
            <pc:sldMk cId="353550094" sldId="258"/>
            <ac:spMk id="11" creationId="{09646535-AEF6-4883-A4F9-EEC1F8B4319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27.193" v="56"/>
          <ac:spMkLst>
            <pc:docMk/>
            <pc:sldMk cId="353550094" sldId="258"/>
            <ac:spMk id="13" creationId="{16A965BF-6EBA-451C-9F67-78DB144347B8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27.193" v="56"/>
          <ac:spMkLst>
            <pc:docMk/>
            <pc:sldMk cId="353550094" sldId="258"/>
            <ac:spMk id="15" creationId="{47E27FD1-C42C-4144-BDB4-B26C897EAD22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27.193" v="56"/>
          <ac:spMkLst>
            <pc:docMk/>
            <pc:sldMk cId="353550094" sldId="258"/>
            <ac:spMk id="27" creationId="{61DBDC3E-EFBF-429B-957B-6C76FFB44963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31.256" v="58"/>
          <ac:spMkLst>
            <pc:docMk/>
            <pc:sldMk cId="353550094" sldId="258"/>
            <ac:spMk id="29" creationId="{1354293D-EB42-4634-8726-ECCFA273CCE6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31.256" v="58"/>
          <ac:spMkLst>
            <pc:docMk/>
            <pc:sldMk cId="353550094" sldId="258"/>
            <ac:spMk id="30" creationId="{BE888B41-0EFC-459D-8A46-CCF8680DBAD7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31.256" v="58"/>
          <ac:spMkLst>
            <pc:docMk/>
            <pc:sldMk cId="353550094" sldId="258"/>
            <ac:spMk id="31" creationId="{41C71752-7D52-4E24-8299-DA8D040DBB3B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40.100" v="60"/>
          <ac:spMkLst>
            <pc:docMk/>
            <pc:sldMk cId="353550094" sldId="258"/>
            <ac:spMk id="33" creationId="{09646535-AEF6-4883-A4F9-EEC1F8B4319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40.100" v="60"/>
          <ac:spMkLst>
            <pc:docMk/>
            <pc:sldMk cId="353550094" sldId="258"/>
            <ac:spMk id="34" creationId="{E079CD37-0350-424A-9C68-63BE333F5BD0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40.100" v="60"/>
          <ac:spMkLst>
            <pc:docMk/>
            <pc:sldMk cId="353550094" sldId="258"/>
            <ac:spMk id="35" creationId="{6DA9D9DF-B973-4B1A-A45B-E97B111979B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06:40.100" v="60"/>
          <ac:spMkLst>
            <pc:docMk/>
            <pc:sldMk cId="353550094" sldId="258"/>
            <ac:spMk id="38" creationId="{613F3963-915E-4812-8B39-BE6EA7CC82DA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6:40.115" v="61"/>
          <ac:spMkLst>
            <pc:docMk/>
            <pc:sldMk cId="353550094" sldId="258"/>
            <ac:spMk id="40" creationId="{09646535-AEF6-4883-A4F9-EEC1F8B4319E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6:40.115" v="61"/>
          <ac:spMkLst>
            <pc:docMk/>
            <pc:sldMk cId="353550094" sldId="258"/>
            <ac:spMk id="41" creationId="{16A965BF-6EBA-451C-9F67-78DB144347B8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6:40.115" v="61"/>
          <ac:spMkLst>
            <pc:docMk/>
            <pc:sldMk cId="353550094" sldId="258"/>
            <ac:spMk id="42" creationId="{47E27FD1-C42C-4144-BDB4-B26C897EAD22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06:40.115" v="61"/>
          <ac:spMkLst>
            <pc:docMk/>
            <pc:sldMk cId="353550094" sldId="258"/>
            <ac:spMk id="45" creationId="{61DBDC3E-EFBF-429B-957B-6C76FFB44963}"/>
          </ac:spMkLst>
        </pc:spChg>
        <pc:grpChg chg="add del">
          <ac:chgData name="Ezequias Ferreira de Barros" userId="S::ezequias.barros@dbccompany.com.br::63c95e4d-174c-4602-a930-0d3236ca5080" providerId="AD" clId="Web-{2B8327E6-B99D-407B-995A-094ADBD73626}" dt="2022-04-18T01:06:27.193" v="56"/>
          <ac:grpSpMkLst>
            <pc:docMk/>
            <pc:sldMk cId="353550094" sldId="258"/>
            <ac:grpSpMk id="17" creationId="{C8F3AECA-1E28-4DB0-901D-747B827596E9}"/>
          </ac:grpSpMkLst>
        </pc:grpChg>
        <pc:grpChg chg="add del">
          <ac:chgData name="Ezequias Ferreira de Barros" userId="S::ezequias.barros@dbccompany.com.br::63c95e4d-174c-4602-a930-0d3236ca5080" providerId="AD" clId="Web-{2B8327E6-B99D-407B-995A-094ADBD73626}" dt="2022-04-18T01:06:27.193" v="56"/>
          <ac:grpSpMkLst>
            <pc:docMk/>
            <pc:sldMk cId="353550094" sldId="258"/>
            <ac:grpSpMk id="22" creationId="{3214C51D-3B74-4CCB-82B8-A184460FCAA2}"/>
          </ac:grpSpMkLst>
        </pc:grpChg>
        <pc:grpChg chg="add del">
          <ac:chgData name="Ezequias Ferreira de Barros" userId="S::ezequias.barros@dbccompany.com.br::63c95e4d-174c-4602-a930-0d3236ca5080" providerId="AD" clId="Web-{2B8327E6-B99D-407B-995A-094ADBD73626}" dt="2022-04-18T01:06:40.100" v="60"/>
          <ac:grpSpMkLst>
            <pc:docMk/>
            <pc:sldMk cId="353550094" sldId="258"/>
            <ac:grpSpMk id="36" creationId="{C8F3AECA-1E28-4DB0-901D-747B827596E9}"/>
          </ac:grpSpMkLst>
        </pc:grpChg>
        <pc:grpChg chg="add del">
          <ac:chgData name="Ezequias Ferreira de Barros" userId="S::ezequias.barros@dbccompany.com.br::63c95e4d-174c-4602-a930-0d3236ca5080" providerId="AD" clId="Web-{2B8327E6-B99D-407B-995A-094ADBD73626}" dt="2022-04-18T01:06:40.100" v="60"/>
          <ac:grpSpMkLst>
            <pc:docMk/>
            <pc:sldMk cId="353550094" sldId="258"/>
            <ac:grpSpMk id="37" creationId="{3214C51D-3B74-4CCB-82B8-A184460FCAA2}"/>
          </ac:grpSpMkLst>
        </pc:grpChg>
        <pc:grpChg chg="add">
          <ac:chgData name="Ezequias Ferreira de Barros" userId="S::ezequias.barros@dbccompany.com.br::63c95e4d-174c-4602-a930-0d3236ca5080" providerId="AD" clId="Web-{2B8327E6-B99D-407B-995A-094ADBD73626}" dt="2022-04-18T01:06:40.115" v="61"/>
          <ac:grpSpMkLst>
            <pc:docMk/>
            <pc:sldMk cId="353550094" sldId="258"/>
            <ac:grpSpMk id="43" creationId="{C8F3AECA-1E28-4DB0-901D-747B827596E9}"/>
          </ac:grpSpMkLst>
        </pc:grpChg>
        <pc:grpChg chg="add">
          <ac:chgData name="Ezequias Ferreira de Barros" userId="S::ezequias.barros@dbccompany.com.br::63c95e4d-174c-4602-a930-0d3236ca5080" providerId="AD" clId="Web-{2B8327E6-B99D-407B-995A-094ADBD73626}" dt="2022-04-18T01:06:40.115" v="61"/>
          <ac:grpSpMkLst>
            <pc:docMk/>
            <pc:sldMk cId="353550094" sldId="258"/>
            <ac:grpSpMk id="44" creationId="{3214C51D-3B74-4CCB-82B8-A184460FCAA2}"/>
          </ac:grpSpMkLst>
        </pc:grpChg>
        <pc:picChg chg="add mod ord">
          <ac:chgData name="Ezequias Ferreira de Barros" userId="S::ezequias.barros@dbccompany.com.br::63c95e4d-174c-4602-a930-0d3236ca5080" providerId="AD" clId="Web-{2B8327E6-B99D-407B-995A-094ADBD73626}" dt="2022-04-18T01:07:06.928" v="71" actId="1076"/>
          <ac:picMkLst>
            <pc:docMk/>
            <pc:sldMk cId="353550094" sldId="258"/>
            <ac:picMk id="4" creationId="{D070FA2E-D20F-5BE3-F1E9-D31B93930195}"/>
          </ac:picMkLst>
        </pc:picChg>
        <pc:picChg chg="add mod ord">
          <ac:chgData name="Ezequias Ferreira de Barros" userId="S::ezequias.barros@dbccompany.com.br::63c95e4d-174c-4602-a930-0d3236ca5080" providerId="AD" clId="Web-{2B8327E6-B99D-407B-995A-094ADBD73626}" dt="2022-04-18T01:07:02.131" v="69" actId="1076"/>
          <ac:picMkLst>
            <pc:docMk/>
            <pc:sldMk cId="353550094" sldId="258"/>
            <ac:picMk id="5" creationId="{D828150F-2F4E-98FD-AAE9-0C60504EFA94}"/>
          </ac:picMkLst>
        </pc:picChg>
        <pc:picChg chg="add mod ord">
          <ac:chgData name="Ezequias Ferreira de Barros" userId="S::ezequias.barros@dbccompany.com.br::63c95e4d-174c-4602-a930-0d3236ca5080" providerId="AD" clId="Web-{2B8327E6-B99D-407B-995A-094ADBD73626}" dt="2022-04-18T01:06:57.928" v="68" actId="1076"/>
          <ac:picMkLst>
            <pc:docMk/>
            <pc:sldMk cId="353550094" sldId="258"/>
            <ac:picMk id="6" creationId="{9D7A8F13-27C7-283E-5E9F-0B9774A8E02A}"/>
          </ac:picMkLst>
        </pc:picChg>
      </pc:sldChg>
      <pc:sldChg chg="addSp delSp modSp new mod setBg">
        <pc:chgData name="Ezequias Ferreira de Barros" userId="S::ezequias.barros@dbccompany.com.br::63c95e4d-174c-4602-a930-0d3236ca5080" providerId="AD" clId="Web-{2B8327E6-B99D-407B-995A-094ADBD73626}" dt="2022-04-18T01:19:19.603" v="148" actId="1076"/>
        <pc:sldMkLst>
          <pc:docMk/>
          <pc:sldMk cId="1238870384" sldId="259"/>
        </pc:sldMkLst>
        <pc:spChg chg="del mod">
          <ac:chgData name="Ezequias Ferreira de Barros" userId="S::ezequias.barros@dbccompany.com.br::63c95e4d-174c-4602-a930-0d3236ca5080" providerId="AD" clId="Web-{2B8327E6-B99D-407B-995A-094ADBD73626}" dt="2022-04-18T01:15:29.253" v="110"/>
          <ac:spMkLst>
            <pc:docMk/>
            <pc:sldMk cId="1238870384" sldId="259"/>
            <ac:spMk id="2" creationId="{2E4B3E15-4FC4-CCDD-6FC8-6DE1E9EF2BF2}"/>
          </ac:spMkLst>
        </pc:spChg>
        <pc:spChg chg="del">
          <ac:chgData name="Ezequias Ferreira de Barros" userId="S::ezequias.barros@dbccompany.com.br::63c95e4d-174c-4602-a930-0d3236ca5080" providerId="AD" clId="Web-{2B8327E6-B99D-407B-995A-094ADBD73626}" dt="2022-04-18T01:11:13.888" v="74"/>
          <ac:spMkLst>
            <pc:docMk/>
            <pc:sldMk cId="1238870384" sldId="259"/>
            <ac:spMk id="3" creationId="{F5DC6AD5-16BF-9A6E-ACAB-98DDF6E3B0B8}"/>
          </ac:spMkLst>
        </pc:spChg>
        <pc:spChg chg="add del mod">
          <ac:chgData name="Ezequias Ferreira de Barros" userId="S::ezequias.barros@dbccompany.com.br::63c95e4d-174c-4602-a930-0d3236ca5080" providerId="AD" clId="Web-{2B8327E6-B99D-407B-995A-094ADBD73626}" dt="2022-04-18T01:15:32.597" v="111"/>
          <ac:spMkLst>
            <pc:docMk/>
            <pc:sldMk cId="1238870384" sldId="259"/>
            <ac:spMk id="8" creationId="{BC09501A-FDF1-0666-8905-543B83E674A6}"/>
          </ac:spMkLst>
        </pc:spChg>
        <pc:spChg chg="add mod">
          <ac:chgData name="Ezequias Ferreira de Barros" userId="S::ezequias.barros@dbccompany.com.br::63c95e4d-174c-4602-a930-0d3236ca5080" providerId="AD" clId="Web-{2B8327E6-B99D-407B-995A-094ADBD73626}" dt="2022-04-18T01:19:19.603" v="148" actId="1076"/>
          <ac:spMkLst>
            <pc:docMk/>
            <pc:sldMk cId="1238870384" sldId="259"/>
            <ac:spMk id="9" creationId="{825EF2DB-BEA5-29D3-196C-1600F6227958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1.502" v="96"/>
          <ac:spMkLst>
            <pc:docMk/>
            <pc:sldMk cId="1238870384" sldId="259"/>
            <ac:spMk id="10" creationId="{E0FCFE9F-C9F0-57A4-CBEF-0F6413518C36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27.533" v="94"/>
          <ac:spMkLst>
            <pc:docMk/>
            <pc:sldMk cId="1238870384" sldId="259"/>
            <ac:spMk id="11" creationId="{09646535-AEF6-4883-A4F9-EEC1F8B4319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27.533" v="94"/>
          <ac:spMkLst>
            <pc:docMk/>
            <pc:sldMk cId="1238870384" sldId="259"/>
            <ac:spMk id="13" creationId="{C6AB2058-8DD4-4F2B-BD47-E102D9D4C8EF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27.533" v="94"/>
          <ac:spMkLst>
            <pc:docMk/>
            <pc:sldMk cId="1238870384" sldId="259"/>
            <ac:spMk id="15" creationId="{9A3C86F9-3E73-45F4-A001-0A8E3FEACFB3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1.502" v="96"/>
          <ac:spMkLst>
            <pc:docMk/>
            <pc:sldMk cId="1238870384" sldId="259"/>
            <ac:spMk id="27" creationId="{FDCEAA36-5D1B-4016-A467-F6FE59148EC0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1.502" v="96"/>
          <ac:spMkLst>
            <pc:docMk/>
            <pc:sldMk cId="1238870384" sldId="259"/>
            <ac:spMk id="28" creationId="{E3DFEFFB-1DD0-47F7-AFB6-3DB9A0063721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4.143" v="98"/>
          <ac:spMkLst>
            <pc:docMk/>
            <pc:sldMk cId="1238870384" sldId="259"/>
            <ac:spMk id="30" creationId="{09646535-AEF6-4883-A4F9-EEC1F8B4319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4.143" v="98"/>
          <ac:spMkLst>
            <pc:docMk/>
            <pc:sldMk cId="1238870384" sldId="259"/>
            <ac:spMk id="31" creationId="{16A965BF-6EBA-451C-9F67-78DB144347B8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4.143" v="98"/>
          <ac:spMkLst>
            <pc:docMk/>
            <pc:sldMk cId="1238870384" sldId="259"/>
            <ac:spMk id="32" creationId="{47E27FD1-C42C-4144-BDB4-B26C897EAD22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34.143" v="98"/>
          <ac:spMkLst>
            <pc:docMk/>
            <pc:sldMk cId="1238870384" sldId="259"/>
            <ac:spMk id="35" creationId="{61DBDC3E-EFBF-429B-957B-6C76FFB44963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46.034" v="100"/>
          <ac:spMkLst>
            <pc:docMk/>
            <pc:sldMk cId="1238870384" sldId="259"/>
            <ac:spMk id="37" creationId="{6770D256-DB3E-4F3C-A1DD-C671B9B3EA04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46.034" v="100"/>
          <ac:spMkLst>
            <pc:docMk/>
            <pc:sldMk cId="1238870384" sldId="259"/>
            <ac:spMk id="38" creationId="{EDC515B6-496C-4CC8-AD32-238803907D12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46.034" v="100"/>
          <ac:spMkLst>
            <pc:docMk/>
            <pc:sldMk cId="1238870384" sldId="259"/>
            <ac:spMk id="39" creationId="{743D5119-AD59-48F9-A075-08C29AC48459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14:46.034" v="100"/>
          <ac:spMkLst>
            <pc:docMk/>
            <pc:sldMk cId="1238870384" sldId="259"/>
            <ac:spMk id="40" creationId="{38B84EC8-80E2-C2A8-8DB5-A209873C6C15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14:46.049" v="101"/>
          <ac:spMkLst>
            <pc:docMk/>
            <pc:sldMk cId="1238870384" sldId="259"/>
            <ac:spMk id="42" creationId="{09646535-AEF6-4883-A4F9-EEC1F8B4319E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14:46.049" v="101"/>
          <ac:spMkLst>
            <pc:docMk/>
            <pc:sldMk cId="1238870384" sldId="259"/>
            <ac:spMk id="43" creationId="{16A965BF-6EBA-451C-9F67-78DB144347B8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14:46.049" v="101"/>
          <ac:spMkLst>
            <pc:docMk/>
            <pc:sldMk cId="1238870384" sldId="259"/>
            <ac:spMk id="44" creationId="{47E27FD1-C42C-4144-BDB4-B26C897EAD22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1:14:46.049" v="101"/>
          <ac:spMkLst>
            <pc:docMk/>
            <pc:sldMk cId="1238870384" sldId="259"/>
            <ac:spMk id="47" creationId="{61DBDC3E-EFBF-429B-957B-6C76FFB44963}"/>
          </ac:spMkLst>
        </pc:spChg>
        <pc:grpChg chg="add del">
          <ac:chgData name="Ezequias Ferreira de Barros" userId="S::ezequias.barros@dbccompany.com.br::63c95e4d-174c-4602-a930-0d3236ca5080" providerId="AD" clId="Web-{2B8327E6-B99D-407B-995A-094ADBD73626}" dt="2022-04-18T01:14:27.533" v="94"/>
          <ac:grpSpMkLst>
            <pc:docMk/>
            <pc:sldMk cId="1238870384" sldId="259"/>
            <ac:grpSpMk id="17" creationId="{3C9AA14C-80A4-427C-A911-28CD20C56E5E}"/>
          </ac:grpSpMkLst>
        </pc:grpChg>
        <pc:grpChg chg="add del">
          <ac:chgData name="Ezequias Ferreira de Barros" userId="S::ezequias.barros@dbccompany.com.br::63c95e4d-174c-4602-a930-0d3236ca5080" providerId="AD" clId="Web-{2B8327E6-B99D-407B-995A-094ADBD73626}" dt="2022-04-18T01:14:27.533" v="94"/>
          <ac:grpSpMkLst>
            <pc:docMk/>
            <pc:sldMk cId="1238870384" sldId="259"/>
            <ac:grpSpMk id="22" creationId="{F2FD01A0-E6FF-41CD-AEBD-279232B90D43}"/>
          </ac:grpSpMkLst>
        </pc:grpChg>
        <pc:grpChg chg="add del">
          <ac:chgData name="Ezequias Ferreira de Barros" userId="S::ezequias.barros@dbccompany.com.br::63c95e4d-174c-4602-a930-0d3236ca5080" providerId="AD" clId="Web-{2B8327E6-B99D-407B-995A-094ADBD73626}" dt="2022-04-18T01:14:34.143" v="98"/>
          <ac:grpSpMkLst>
            <pc:docMk/>
            <pc:sldMk cId="1238870384" sldId="259"/>
            <ac:grpSpMk id="33" creationId="{C8F3AECA-1E28-4DB0-901D-747B827596E9}"/>
          </ac:grpSpMkLst>
        </pc:grpChg>
        <pc:grpChg chg="add del">
          <ac:chgData name="Ezequias Ferreira de Barros" userId="S::ezequias.barros@dbccompany.com.br::63c95e4d-174c-4602-a930-0d3236ca5080" providerId="AD" clId="Web-{2B8327E6-B99D-407B-995A-094ADBD73626}" dt="2022-04-18T01:14:34.143" v="98"/>
          <ac:grpSpMkLst>
            <pc:docMk/>
            <pc:sldMk cId="1238870384" sldId="259"/>
            <ac:grpSpMk id="34" creationId="{3214C51D-3B74-4CCB-82B8-A184460FCAA2}"/>
          </ac:grpSpMkLst>
        </pc:grpChg>
        <pc:grpChg chg="add">
          <ac:chgData name="Ezequias Ferreira de Barros" userId="S::ezequias.barros@dbccompany.com.br::63c95e4d-174c-4602-a930-0d3236ca5080" providerId="AD" clId="Web-{2B8327E6-B99D-407B-995A-094ADBD73626}" dt="2022-04-18T01:14:46.049" v="101"/>
          <ac:grpSpMkLst>
            <pc:docMk/>
            <pc:sldMk cId="1238870384" sldId="259"/>
            <ac:grpSpMk id="45" creationId="{C8F3AECA-1E28-4DB0-901D-747B827596E9}"/>
          </ac:grpSpMkLst>
        </pc:grpChg>
        <pc:grpChg chg="add">
          <ac:chgData name="Ezequias Ferreira de Barros" userId="S::ezequias.barros@dbccompany.com.br::63c95e4d-174c-4602-a930-0d3236ca5080" providerId="AD" clId="Web-{2B8327E6-B99D-407B-995A-094ADBD73626}" dt="2022-04-18T01:14:46.049" v="101"/>
          <ac:grpSpMkLst>
            <pc:docMk/>
            <pc:sldMk cId="1238870384" sldId="259"/>
            <ac:grpSpMk id="46" creationId="{3214C51D-3B74-4CCB-82B8-A184460FCAA2}"/>
          </ac:grpSpMkLst>
        </pc:grpChg>
        <pc:picChg chg="add mod ord">
          <ac:chgData name="Ezequias Ferreira de Barros" userId="S::ezequias.barros@dbccompany.com.br::63c95e4d-174c-4602-a930-0d3236ca5080" providerId="AD" clId="Web-{2B8327E6-B99D-407B-995A-094ADBD73626}" dt="2022-04-18T01:16:01.926" v="122" actId="1076"/>
          <ac:picMkLst>
            <pc:docMk/>
            <pc:sldMk cId="1238870384" sldId="259"/>
            <ac:picMk id="4" creationId="{D28155E4-4161-3348-3B48-C5A97C5B53E4}"/>
          </ac:picMkLst>
        </pc:picChg>
        <pc:picChg chg="add mod">
          <ac:chgData name="Ezequias Ferreira de Barros" userId="S::ezequias.barros@dbccompany.com.br::63c95e4d-174c-4602-a930-0d3236ca5080" providerId="AD" clId="Web-{2B8327E6-B99D-407B-995A-094ADBD73626}" dt="2022-04-18T01:15:58.051" v="120" actId="1076"/>
          <ac:picMkLst>
            <pc:docMk/>
            <pc:sldMk cId="1238870384" sldId="259"/>
            <ac:picMk id="5" creationId="{DC9E3398-6B55-640E-1CCD-54AE20D49CF3}"/>
          </ac:picMkLst>
        </pc:picChg>
        <pc:picChg chg="add mod ord">
          <ac:chgData name="Ezequias Ferreira de Barros" userId="S::ezequias.barros@dbccompany.com.br::63c95e4d-174c-4602-a930-0d3236ca5080" providerId="AD" clId="Web-{2B8327E6-B99D-407B-995A-094ADBD73626}" dt="2022-04-18T01:18:41.664" v="124" actId="1076"/>
          <ac:picMkLst>
            <pc:docMk/>
            <pc:sldMk cId="1238870384" sldId="259"/>
            <ac:picMk id="6" creationId="{4B624E59-5C7C-8B22-CA49-928B935A02AE}"/>
          </ac:picMkLst>
        </pc:picChg>
      </pc:sldChg>
      <pc:sldChg chg="addSp delSp modSp new mod setBg addAnim delAnim">
        <pc:chgData name="Ezequias Ferreira de Barros" userId="S::ezequias.barros@dbccompany.com.br::63c95e4d-174c-4602-a930-0d3236ca5080" providerId="AD" clId="Web-{2B8327E6-B99D-407B-995A-094ADBD73626}" dt="2022-04-18T02:08:52.814" v="241" actId="20577"/>
        <pc:sldMkLst>
          <pc:docMk/>
          <pc:sldMk cId="3866650104" sldId="260"/>
        </pc:sldMkLst>
        <pc:spChg chg="mod">
          <ac:chgData name="Ezequias Ferreira de Barros" userId="S::ezequias.barros@dbccompany.com.br::63c95e4d-174c-4602-a930-0d3236ca5080" providerId="AD" clId="Web-{2B8327E6-B99D-407B-995A-094ADBD73626}" dt="2022-04-18T01:41:34.252" v="203"/>
          <ac:spMkLst>
            <pc:docMk/>
            <pc:sldMk cId="3866650104" sldId="260"/>
            <ac:spMk id="2" creationId="{3CC054DC-DB6A-7389-0CDB-3386AB01F9CF}"/>
          </ac:spMkLst>
        </pc:spChg>
        <pc:spChg chg="del">
          <ac:chgData name="Ezequias Ferreira de Barros" userId="S::ezequias.barros@dbccompany.com.br::63c95e4d-174c-4602-a930-0d3236ca5080" providerId="AD" clId="Web-{2B8327E6-B99D-407B-995A-094ADBD73626}" dt="2022-04-18T01:38:39.013" v="172"/>
          <ac:spMkLst>
            <pc:docMk/>
            <pc:sldMk cId="3866650104" sldId="260"/>
            <ac:spMk id="3" creationId="{4DDC08FF-9ADD-A591-01DF-6AF2FB9CCB25}"/>
          </ac:spMkLst>
        </pc:spChg>
        <pc:spChg chg="add del mod">
          <ac:chgData name="Ezequias Ferreira de Barros" userId="S::ezequias.barros@dbccompany.com.br::63c95e4d-174c-4602-a930-0d3236ca5080" providerId="AD" clId="Web-{2B8327E6-B99D-407B-995A-094ADBD73626}" dt="2022-04-18T01:41:38.924" v="212"/>
          <ac:spMkLst>
            <pc:docMk/>
            <pc:sldMk cId="3866650104" sldId="260"/>
            <ac:spMk id="5" creationId="{2E4EDDFD-9D77-21A5-6204-5B3629F1D2C6}"/>
          </ac:spMkLst>
        </pc:spChg>
        <pc:spChg chg="add mod">
          <ac:chgData name="Ezequias Ferreira de Barros" userId="S::ezequias.barros@dbccompany.com.br::63c95e4d-174c-4602-a930-0d3236ca5080" providerId="AD" clId="Web-{2B8327E6-B99D-407B-995A-094ADBD73626}" dt="2022-04-18T02:08:52.814" v="241" actId="20577"/>
          <ac:spMkLst>
            <pc:docMk/>
            <pc:sldMk cId="3866650104" sldId="260"/>
            <ac:spMk id="7" creationId="{B8E45680-F658-89B7-9252-8EEAE29116D0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0:42.938" v="189"/>
          <ac:spMkLst>
            <pc:docMk/>
            <pc:sldMk cId="3866650104" sldId="260"/>
            <ac:spMk id="11" creationId="{FAD20DD8-226D-4D62-BAB2-1EAF04DE1686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0:42.938" v="189"/>
          <ac:spMkLst>
            <pc:docMk/>
            <pc:sldMk cId="3866650104" sldId="260"/>
            <ac:spMk id="13" creationId="{24F658C5-46DB-4BC3-8ADD-1792C2193FB7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0:55.048" v="191"/>
          <ac:spMkLst>
            <pc:docMk/>
            <pc:sldMk cId="3866650104" sldId="260"/>
            <ac:spMk id="15" creationId="{E46201F9-63C1-495D-8F7E-E3B99D2DA624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0:55.048" v="191"/>
          <ac:spMkLst>
            <pc:docMk/>
            <pc:sldMk cId="3866650104" sldId="260"/>
            <ac:spMk id="16" creationId="{07340AD6-FF98-450C-AE35-61F7EE4C12CA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34.252" v="203"/>
          <ac:spMkLst>
            <pc:docMk/>
            <pc:sldMk cId="3866650104" sldId="260"/>
            <ac:spMk id="18" creationId="{4FD7C1F2-7DBE-437E-8052-D297EC4C273E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34.252" v="203"/>
          <ac:spMkLst>
            <pc:docMk/>
            <pc:sldMk cId="3866650104" sldId="260"/>
            <ac:spMk id="19" creationId="{FE4F2AC3-C1A2-442B-8820-83458DF6309F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34.252" v="203"/>
          <ac:spMkLst>
            <pc:docMk/>
            <pc:sldMk cId="3866650104" sldId="260"/>
            <ac:spMk id="20" creationId="{4E72FC12-F689-4F34-A30A-3F6269D88ED9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22.330" v="198"/>
          <ac:spMkLst>
            <pc:docMk/>
            <pc:sldMk cId="3866650104" sldId="260"/>
            <ac:spMk id="22" creationId="{FAD20DD8-226D-4D62-BAB2-1EAF04DE1686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22.330" v="198"/>
          <ac:spMkLst>
            <pc:docMk/>
            <pc:sldMk cId="3866650104" sldId="260"/>
            <ac:spMk id="23" creationId="{24F658C5-46DB-4BC3-8ADD-1792C2193FB7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28.627" v="200"/>
          <ac:spMkLst>
            <pc:docMk/>
            <pc:sldMk cId="3866650104" sldId="260"/>
            <ac:spMk id="25" creationId="{E46201F9-63C1-495D-8F7E-E3B99D2DA624}"/>
          </ac:spMkLst>
        </pc:spChg>
        <pc:spChg chg="add del">
          <ac:chgData name="Ezequias Ferreira de Barros" userId="S::ezequias.barros@dbccompany.com.br::63c95e4d-174c-4602-a930-0d3236ca5080" providerId="AD" clId="Web-{2B8327E6-B99D-407B-995A-094ADBD73626}" dt="2022-04-18T01:41:28.627" v="200"/>
          <ac:spMkLst>
            <pc:docMk/>
            <pc:sldMk cId="3866650104" sldId="260"/>
            <ac:spMk id="26" creationId="{07340AD6-FF98-450C-AE35-61F7EE4C12CA}"/>
          </ac:spMkLst>
        </pc:spChg>
        <pc:picChg chg="add mod ord">
          <ac:chgData name="Ezequias Ferreira de Barros" userId="S::ezequias.barros@dbccompany.com.br::63c95e4d-174c-4602-a930-0d3236ca5080" providerId="AD" clId="Web-{2B8327E6-B99D-407B-995A-094ADBD73626}" dt="2022-04-18T01:42:27.847" v="226" actId="14100"/>
          <ac:picMkLst>
            <pc:docMk/>
            <pc:sldMk cId="3866650104" sldId="260"/>
            <ac:picMk id="4" creationId="{C055F234-B4F3-70A3-188D-CFB1E4AD8DCB}"/>
          </ac:picMkLst>
        </pc:picChg>
        <pc:picChg chg="add del mod">
          <ac:chgData name="Ezequias Ferreira de Barros" userId="S::ezequias.barros@dbccompany.com.br::63c95e4d-174c-4602-a930-0d3236ca5080" providerId="AD" clId="Web-{2B8327E6-B99D-407B-995A-094ADBD73626}" dt="2022-04-18T01:41:36.330" v="205"/>
          <ac:picMkLst>
            <pc:docMk/>
            <pc:sldMk cId="3866650104" sldId="260"/>
            <ac:picMk id="6" creationId="{BC804111-E9C3-7842-020A-9D09081EBD02}"/>
          </ac:picMkLst>
        </pc:picChg>
        <pc:picChg chg="add mod">
          <ac:chgData name="Ezequias Ferreira de Barros" userId="S::ezequias.barros@dbccompany.com.br::63c95e4d-174c-4602-a930-0d3236ca5080" providerId="AD" clId="Web-{2B8327E6-B99D-407B-995A-094ADBD73626}" dt="2022-04-18T01:42:30.300" v="227" actId="14100"/>
          <ac:picMkLst>
            <pc:docMk/>
            <pc:sldMk cId="3866650104" sldId="260"/>
            <ac:picMk id="8" creationId="{72B05CF9-91BB-711E-65E8-C7F1E2EEF5DE}"/>
          </ac:picMkLst>
        </pc:picChg>
      </pc:sldChg>
      <pc:sldChg chg="addSp delSp modSp new">
        <pc:chgData name="Ezequias Ferreira de Barros" userId="S::ezequias.barros@dbccompany.com.br::63c95e4d-174c-4602-a930-0d3236ca5080" providerId="AD" clId="Web-{2B8327E6-B99D-407B-995A-094ADBD73626}" dt="2022-04-18T02:09:22.393" v="248" actId="20577"/>
        <pc:sldMkLst>
          <pc:docMk/>
          <pc:sldMk cId="584765496" sldId="261"/>
        </pc:sldMkLst>
        <pc:spChg chg="mod">
          <ac:chgData name="Ezequias Ferreira de Barros" userId="S::ezequias.barros@dbccompany.com.br::63c95e4d-174c-4602-a930-0d3236ca5080" providerId="AD" clId="Web-{2B8327E6-B99D-407B-995A-094ADBD73626}" dt="2022-04-18T02:09:22.393" v="248" actId="20577"/>
          <ac:spMkLst>
            <pc:docMk/>
            <pc:sldMk cId="584765496" sldId="261"/>
            <ac:spMk id="2" creationId="{333054C1-94C5-9EB0-1AEA-1E05F19A05C0}"/>
          </ac:spMkLst>
        </pc:spChg>
        <pc:spChg chg="del">
          <ac:chgData name="Ezequias Ferreira de Barros" userId="S::ezequias.barros@dbccompany.com.br::63c95e4d-174c-4602-a930-0d3236ca5080" providerId="AD" clId="Web-{2B8327E6-B99D-407B-995A-094ADBD73626}" dt="2022-04-18T02:08:17.313" v="235"/>
          <ac:spMkLst>
            <pc:docMk/>
            <pc:sldMk cId="584765496" sldId="261"/>
            <ac:spMk id="3" creationId="{FAA08A3A-1847-FA87-05A1-33373B0C789F}"/>
          </ac:spMkLst>
        </pc:spChg>
        <pc:picChg chg="add mod ord">
          <ac:chgData name="Ezequias Ferreira de Barros" userId="S::ezequias.barros@dbccompany.com.br::63c95e4d-174c-4602-a930-0d3236ca5080" providerId="AD" clId="Web-{2B8327E6-B99D-407B-995A-094ADBD73626}" dt="2022-04-18T02:08:29.392" v="240" actId="1076"/>
          <ac:picMkLst>
            <pc:docMk/>
            <pc:sldMk cId="584765496" sldId="261"/>
            <ac:picMk id="4" creationId="{2F261745-4C18-191A-E8CD-B42236FA2F32}"/>
          </ac:picMkLst>
        </pc:picChg>
      </pc:sldChg>
      <pc:sldChg chg="addSp delSp modSp new mod ord setBg">
        <pc:chgData name="Ezequias Ferreira de Barros" userId="S::ezequias.barros@dbccompany.com.br::63c95e4d-174c-4602-a930-0d3236ca5080" providerId="AD" clId="Web-{2B8327E6-B99D-407B-995A-094ADBD73626}" dt="2022-04-18T02:33:14.063" v="272" actId="20577"/>
        <pc:sldMkLst>
          <pc:docMk/>
          <pc:sldMk cId="1685229040" sldId="262"/>
        </pc:sldMkLst>
        <pc:spChg chg="mod">
          <ac:chgData name="Ezequias Ferreira de Barros" userId="S::ezequias.barros@dbccompany.com.br::63c95e4d-174c-4602-a930-0d3236ca5080" providerId="AD" clId="Web-{2B8327E6-B99D-407B-995A-094ADBD73626}" dt="2022-04-18T02:33:14.063" v="272" actId="20577"/>
          <ac:spMkLst>
            <pc:docMk/>
            <pc:sldMk cId="1685229040" sldId="262"/>
            <ac:spMk id="2" creationId="{9A1F9317-E7B2-7387-E8F2-423B95D54E4A}"/>
          </ac:spMkLst>
        </pc:spChg>
        <pc:spChg chg="del">
          <ac:chgData name="Ezequias Ferreira de Barros" userId="S::ezequias.barros@dbccompany.com.br::63c95e4d-174c-4602-a930-0d3236ca5080" providerId="AD" clId="Web-{2B8327E6-B99D-407B-995A-094ADBD73626}" dt="2022-04-18T02:26:13.532" v="256"/>
          <ac:spMkLst>
            <pc:docMk/>
            <pc:sldMk cId="1685229040" sldId="262"/>
            <ac:spMk id="3" creationId="{B1A2DC81-BDC0-F441-00B2-C927AB26F317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2:28:57.077" v="259"/>
          <ac:spMkLst>
            <pc:docMk/>
            <pc:sldMk cId="1685229040" sldId="262"/>
            <ac:spMk id="10" creationId="{09646535-AEF6-4883-A4F9-EEC1F8B4319E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2:28:57.077" v="259"/>
          <ac:spMkLst>
            <pc:docMk/>
            <pc:sldMk cId="1685229040" sldId="262"/>
            <ac:spMk id="12" creationId="{0822F368-138D-4537-B730-F699CA3A8173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2:28:57.077" v="259"/>
          <ac:spMkLst>
            <pc:docMk/>
            <pc:sldMk cId="1685229040" sldId="262"/>
            <ac:spMk id="14" creationId="{C45336FC-0055-4ABA-BB8E-7AF6FBDC765C}"/>
          </ac:spMkLst>
        </pc:spChg>
        <pc:spChg chg="add">
          <ac:chgData name="Ezequias Ferreira de Barros" userId="S::ezequias.barros@dbccompany.com.br::63c95e4d-174c-4602-a930-0d3236ca5080" providerId="AD" clId="Web-{2B8327E6-B99D-407B-995A-094ADBD73626}" dt="2022-04-18T02:28:57.077" v="259"/>
          <ac:spMkLst>
            <pc:docMk/>
            <pc:sldMk cId="1685229040" sldId="262"/>
            <ac:spMk id="26" creationId="{61DBDC3E-EFBF-429B-957B-6C76FFB44963}"/>
          </ac:spMkLst>
        </pc:spChg>
        <pc:grpChg chg="add">
          <ac:chgData name="Ezequias Ferreira de Barros" userId="S::ezequias.barros@dbccompany.com.br::63c95e4d-174c-4602-a930-0d3236ca5080" providerId="AD" clId="Web-{2B8327E6-B99D-407B-995A-094ADBD73626}" dt="2022-04-18T02:28:57.077" v="259"/>
          <ac:grpSpMkLst>
            <pc:docMk/>
            <pc:sldMk cId="1685229040" sldId="262"/>
            <ac:grpSpMk id="16" creationId="{C8F3AECA-1E28-4DB0-901D-747B827596E9}"/>
          </ac:grpSpMkLst>
        </pc:grpChg>
        <pc:grpChg chg="add">
          <ac:chgData name="Ezequias Ferreira de Barros" userId="S::ezequias.barros@dbccompany.com.br::63c95e4d-174c-4602-a930-0d3236ca5080" providerId="AD" clId="Web-{2B8327E6-B99D-407B-995A-094ADBD73626}" dt="2022-04-18T02:28:57.077" v="259"/>
          <ac:grpSpMkLst>
            <pc:docMk/>
            <pc:sldMk cId="1685229040" sldId="262"/>
            <ac:grpSpMk id="21" creationId="{3214C51D-3B74-4CCB-82B8-A184460FCAA2}"/>
          </ac:grpSpMkLst>
        </pc:grpChg>
        <pc:picChg chg="add mod ord">
          <ac:chgData name="Ezequias Ferreira de Barros" userId="S::ezequias.barros@dbccompany.com.br::63c95e4d-174c-4602-a930-0d3236ca5080" providerId="AD" clId="Web-{2B8327E6-B99D-407B-995A-094ADBD73626}" dt="2022-04-18T02:29:49.471" v="271" actId="1076"/>
          <ac:picMkLst>
            <pc:docMk/>
            <pc:sldMk cId="1685229040" sldId="262"/>
            <ac:picMk id="4" creationId="{7048DED1-9C7C-BBC5-1B0C-5EDF035F412C}"/>
          </ac:picMkLst>
        </pc:picChg>
        <pc:picChg chg="add mod">
          <ac:chgData name="Ezequias Ferreira de Barros" userId="S::ezequias.barros@dbccompany.com.br::63c95e4d-174c-4602-a930-0d3236ca5080" providerId="AD" clId="Web-{2B8327E6-B99D-407B-995A-094ADBD73626}" dt="2022-04-18T02:29:47.455" v="270" actId="1076"/>
          <ac:picMkLst>
            <pc:docMk/>
            <pc:sldMk cId="1685229040" sldId="262"/>
            <ac:picMk id="5" creationId="{2952CE34-E8EF-D003-BC98-2C01D5D206C1}"/>
          </ac:picMkLst>
        </pc:picChg>
      </pc:sldChg>
      <pc:sldMasterChg chg="del delSldLayout">
        <pc:chgData name="Ezequias Ferreira de Barros" userId="S::ezequias.barros@dbccompany.com.br::63c95e4d-174c-4602-a930-0d3236ca5080" providerId="AD" clId="Web-{2B8327E6-B99D-407B-995A-094ADBD73626}" dt="2022-04-18T01:00:24.153" v="11"/>
        <pc:sldMasterMkLst>
          <pc:docMk/>
          <pc:sldMasterMk cId="2675746937" sldId="2147483648"/>
        </pc:sldMasterMkLst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Ezequias Ferreira de Barros" userId="S::ezequias.barros@dbccompany.com.br::63c95e4d-174c-4602-a930-0d3236ca5080" providerId="AD" clId="Web-{2B8327E6-B99D-407B-995A-094ADBD73626}" dt="2022-04-18T01:00:24.153" v="1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Ezequias Ferreira de Barros" userId="S::ezequias.barros@dbccompany.com.br::63c95e4d-174c-4602-a930-0d3236ca5080" providerId="AD" clId="Web-{2B8327E6-B99D-407B-995A-094ADBD73626}" dt="2022-04-18T01:00:55.997" v="19"/>
        <pc:sldMasterMkLst>
          <pc:docMk/>
          <pc:sldMasterMk cId="1648314677" sldId="2147483686"/>
        </pc:sldMasterMkLst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1564548568" sldId="2147483675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3321684860" sldId="2147483676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2040553560" sldId="2147483677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2474665353" sldId="2147483678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2745095209" sldId="2147483679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4293575209" sldId="2147483680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1491156031" sldId="2147483681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857122717" sldId="2147483682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1629387713" sldId="2147483683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1213844596" sldId="2147483684"/>
          </pc:sldLayoutMkLst>
        </pc:sldLayoutChg>
        <pc:sldLayoutChg chg="add del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1648314677" sldId="2147483686"/>
            <pc:sldLayoutMk cId="102407694" sldId="2147483685"/>
          </pc:sldLayoutMkLst>
        </pc:sldLayoutChg>
      </pc:sldMasterChg>
      <pc:sldMasterChg chg="add addSldLayout">
        <pc:chgData name="Ezequias Ferreira de Barros" userId="S::ezequias.barros@dbccompany.com.br::63c95e4d-174c-4602-a930-0d3236ca5080" providerId="AD" clId="Web-{2B8327E6-B99D-407B-995A-094ADBD73626}" dt="2022-04-18T01:00:55.997" v="19"/>
        <pc:sldMasterMkLst>
          <pc:docMk/>
          <pc:sldMasterMk cId="2802679060" sldId="2147483723"/>
        </pc:sldMasterMkLst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594909746" sldId="2147483712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2083042722" sldId="2147483713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552093152" sldId="2147483714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1223393804" sldId="2147483715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1440631450" sldId="2147483716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3614299606" sldId="2147483717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2353452573" sldId="2147483718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1563317521" sldId="2147483719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2535720164" sldId="2147483720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4027711430" sldId="2147483721"/>
          </pc:sldLayoutMkLst>
        </pc:sldLayoutChg>
        <pc:sldLayoutChg chg="add">
          <pc:chgData name="Ezequias Ferreira de Barros" userId="S::ezequias.barros@dbccompany.com.br::63c95e4d-174c-4602-a930-0d3236ca5080" providerId="AD" clId="Web-{2B8327E6-B99D-407B-995A-094ADBD73626}" dt="2022-04-18T01:00:55.997" v="19"/>
          <pc:sldLayoutMkLst>
            <pc:docMk/>
            <pc:sldMasterMk cId="2802679060" sldId="2147483723"/>
            <pc:sldLayoutMk cId="2648803666" sldId="214748372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79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7626C0D-8C91-2559-8D9A-E30ED48D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9"/>
            <a:ext cx="5015638" cy="2075012"/>
          </a:xfrm>
        </p:spPr>
        <p:txBody>
          <a:bodyPr>
            <a:normAutofit/>
          </a:bodyPr>
          <a:lstStyle/>
          <a:p>
            <a:r>
              <a:rPr lang="pt-BR">
                <a:ea typeface="Meiryo"/>
              </a:rPr>
              <a:t>Módulo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094B66C2-5CF9-0E12-FC56-4CBF622AD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7" r="-1" b="323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636DDFE4-DDBB-F979-6F52-F8AF041B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201785"/>
            <a:ext cx="9457424" cy="64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2">
            <a:extLst>
              <a:ext uri="{FF2B5EF4-FFF2-40B4-BE49-F238E27FC236}">
                <a16:creationId xmlns:a16="http://schemas.microsoft.com/office/drawing/2014/main" id="{16A965BF-6EBA-451C-9F67-78DB1443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47E27FD1-C42C-4144-BDB4-B26C897EA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07E51-02DE-8C96-1302-23FDA146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 dirty="0"/>
              <a:t>Mensagem</a:t>
            </a:r>
          </a:p>
        </p:txBody>
      </p:sp>
      <p:grpSp>
        <p:nvGrpSpPr>
          <p:cNvPr id="43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9D7A8F13-27C7-283E-5E9F-0B9774A8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4" y="2894076"/>
            <a:ext cx="4652740" cy="2358641"/>
          </a:xfrm>
          <a:custGeom>
            <a:avLst/>
            <a:gdLst/>
            <a:ahLst/>
            <a:cxnLst/>
            <a:rect l="l" t="t" r="r" b="b"/>
            <a:pathLst>
              <a:path w="3344401" h="3131901">
                <a:moveTo>
                  <a:pt x="0" y="0"/>
                </a:moveTo>
                <a:lnTo>
                  <a:pt x="3344401" y="0"/>
                </a:lnTo>
                <a:lnTo>
                  <a:pt x="3344401" y="3131901"/>
                </a:lnTo>
                <a:lnTo>
                  <a:pt x="0" y="3131901"/>
                </a:lnTo>
                <a:close/>
              </a:path>
            </a:pathLst>
          </a:cu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070FA2E-D20F-5BE3-F1E9-D31B93930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8854" y="2890220"/>
            <a:ext cx="3775720" cy="2107560"/>
          </a:xfrm>
          <a:custGeom>
            <a:avLst/>
            <a:gdLst/>
            <a:ahLst/>
            <a:cxnLst/>
            <a:rect l="l" t="t" r="r" b="b"/>
            <a:pathLst>
              <a:path w="3344400" h="3131901">
                <a:moveTo>
                  <a:pt x="0" y="0"/>
                </a:moveTo>
                <a:lnTo>
                  <a:pt x="3344400" y="0"/>
                </a:lnTo>
                <a:lnTo>
                  <a:pt x="3344400" y="3131901"/>
                </a:lnTo>
                <a:lnTo>
                  <a:pt x="0" y="3131901"/>
                </a:lnTo>
                <a:close/>
              </a:path>
            </a:pathLst>
          </a:cu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828150F-2F4E-98FD-AAE9-0C60504E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026" y="2899956"/>
            <a:ext cx="3319524" cy="2375634"/>
          </a:xfrm>
          <a:custGeom>
            <a:avLst/>
            <a:gdLst/>
            <a:ahLst/>
            <a:cxnLst/>
            <a:rect l="l" t="t" r="r" b="b"/>
            <a:pathLst>
              <a:path w="3319524" h="3131901">
                <a:moveTo>
                  <a:pt x="0" y="0"/>
                </a:moveTo>
                <a:lnTo>
                  <a:pt x="3319524" y="0"/>
                </a:lnTo>
                <a:lnTo>
                  <a:pt x="3319524" y="3131901"/>
                </a:lnTo>
                <a:lnTo>
                  <a:pt x="0" y="3131901"/>
                </a:lnTo>
                <a:close/>
              </a:path>
            </a:pathLst>
          </a:custGeom>
        </p:spPr>
      </p:pic>
      <p:sp useBgFill="1">
        <p:nvSpPr>
          <p:cNvPr id="45" name="Freeform: Shape 2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12">
            <a:extLst>
              <a:ext uri="{FF2B5EF4-FFF2-40B4-BE49-F238E27FC236}">
                <a16:creationId xmlns:a16="http://schemas.microsoft.com/office/drawing/2014/main" id="{16A965BF-6EBA-451C-9F67-78DB1443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47E27FD1-C42C-4144-BDB4-B26C897EA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6" name="Group 2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4B624E59-5C7C-8B22-CA49-928B935A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43" y="177243"/>
            <a:ext cx="7154401" cy="1897590"/>
          </a:xfrm>
          <a:custGeom>
            <a:avLst/>
            <a:gdLst/>
            <a:ahLst/>
            <a:cxnLst/>
            <a:rect l="l" t="t" r="r" b="b"/>
            <a:pathLst>
              <a:path w="3344401" h="3131901">
                <a:moveTo>
                  <a:pt x="0" y="0"/>
                </a:moveTo>
                <a:lnTo>
                  <a:pt x="3344401" y="0"/>
                </a:lnTo>
                <a:lnTo>
                  <a:pt x="3344401" y="3131901"/>
                </a:lnTo>
                <a:lnTo>
                  <a:pt x="0" y="3131901"/>
                </a:lnTo>
                <a:close/>
              </a:path>
            </a:pathLst>
          </a:cu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28155E4-4161-3348-3B48-C5A97C5B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231" y="2706043"/>
            <a:ext cx="5141569" cy="2921612"/>
          </a:xfrm>
          <a:custGeom>
            <a:avLst/>
            <a:gdLst/>
            <a:ahLst/>
            <a:cxnLst/>
            <a:rect l="l" t="t" r="r" b="b"/>
            <a:pathLst>
              <a:path w="3344400" h="3131901">
                <a:moveTo>
                  <a:pt x="0" y="0"/>
                </a:moveTo>
                <a:lnTo>
                  <a:pt x="3344400" y="0"/>
                </a:lnTo>
                <a:lnTo>
                  <a:pt x="3344400" y="3131901"/>
                </a:lnTo>
                <a:lnTo>
                  <a:pt x="0" y="3131901"/>
                </a:lnTo>
                <a:close/>
              </a:path>
            </a:pathLst>
          </a:cu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C9E3398-6B55-640E-1CCD-54AE20D49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14" y="2433362"/>
            <a:ext cx="6223749" cy="3452598"/>
          </a:xfrm>
          <a:custGeom>
            <a:avLst/>
            <a:gdLst/>
            <a:ahLst/>
            <a:cxnLst/>
            <a:rect l="l" t="t" r="r" b="b"/>
            <a:pathLst>
              <a:path w="3319524" h="3131901">
                <a:moveTo>
                  <a:pt x="0" y="0"/>
                </a:moveTo>
                <a:lnTo>
                  <a:pt x="3319524" y="0"/>
                </a:lnTo>
                <a:lnTo>
                  <a:pt x="3319524" y="3131901"/>
                </a:lnTo>
                <a:lnTo>
                  <a:pt x="0" y="3131901"/>
                </a:lnTo>
                <a:close/>
              </a:path>
            </a:pathLst>
          </a:custGeom>
        </p:spPr>
      </p:pic>
      <p:sp useBgFill="1">
        <p:nvSpPr>
          <p:cNvPr id="47" name="Freeform: Shape 2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5EF2DB-BEA5-29D3-196C-1600F6227958}"/>
              </a:ext>
            </a:extLst>
          </p:cNvPr>
          <p:cNvSpPr txBox="1"/>
          <p:nvPr/>
        </p:nvSpPr>
        <p:spPr>
          <a:xfrm>
            <a:off x="1331343" y="813759"/>
            <a:ext cx="27144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Service+ envio de mensagens</a:t>
            </a:r>
          </a:p>
        </p:txBody>
      </p:sp>
    </p:spTree>
    <p:extLst>
      <p:ext uri="{BB962C8B-B14F-4D97-AF65-F5344CB8AC3E}">
        <p14:creationId xmlns:p14="http://schemas.microsoft.com/office/powerpoint/2010/main" val="123887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54DC-DB6A-7389-0CDB-3386AB01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de processamento da compra (Gateway de pagamento)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055F234-B4F3-70A3-188D-CFB1E4AD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38" y="2254053"/>
            <a:ext cx="5901704" cy="409001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E45680-F658-89B7-9252-8EEAE29116D0}"/>
              </a:ext>
            </a:extLst>
          </p:cNvPr>
          <p:cNvSpPr txBox="1"/>
          <p:nvPr/>
        </p:nvSpPr>
        <p:spPr>
          <a:xfrm>
            <a:off x="568445" y="1474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Algoritmo de Luhn</a:t>
            </a: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72B05CF9-91BB-711E-65E8-C7F1E2EE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70" y="2254460"/>
            <a:ext cx="5417387" cy="40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F9317-E7B2-7387-E8F2-423B95D5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 dirty="0"/>
              <a:t>API de análise 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048DED1-9C7C-BBC5-1B0C-5EDF035F4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0" y="1412735"/>
            <a:ext cx="8605972" cy="2460228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2952CE34-E8EF-D003-BC98-2C01D5D2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62" y="4049477"/>
            <a:ext cx="6794427" cy="1830628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54C1-94C5-9EB0-1AEA-1E05F19A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de logs (Consumidor)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F261745-4C18-191A-E8CD-B42236FA2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52" y="2359466"/>
            <a:ext cx="9853163" cy="3088436"/>
          </a:xfrm>
        </p:spPr>
      </p:pic>
    </p:spTree>
    <p:extLst>
      <p:ext uri="{BB962C8B-B14F-4D97-AF65-F5344CB8AC3E}">
        <p14:creationId xmlns:p14="http://schemas.microsoft.com/office/powerpoint/2010/main" val="58476549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BlobVTI</vt:lpstr>
      <vt:lpstr>Módulo 5</vt:lpstr>
      <vt:lpstr>Apresentação do PowerPoint</vt:lpstr>
      <vt:lpstr>Mensagem</vt:lpstr>
      <vt:lpstr>Apresentação do PowerPoint</vt:lpstr>
      <vt:lpstr>API de processamento da compra (Gateway de pagamento)</vt:lpstr>
      <vt:lpstr>API de análise </vt:lpstr>
      <vt:lpstr>API de logs (Consumidor)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120</cp:revision>
  <dcterms:created xsi:type="dcterms:W3CDTF">2022-04-18T00:58:40Z</dcterms:created>
  <dcterms:modified xsi:type="dcterms:W3CDTF">2022-04-18T02:33:18Z</dcterms:modified>
</cp:coreProperties>
</file>