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C563F3-43C2-4AB6-9166-44C54FBB665E}" v="203" dt="2022-03-27T00:15:49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3" d="100"/>
          <a:sy n="93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645F798-9EC4-43A1-93C5-F4B978FDE7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5A6FB28-59F8-4EB2-9C24-2FE36FA9EA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D30A0-DD2F-4E38-8548-CB0B7ABA9334}" type="datetimeFigureOut">
              <a:rPr lang="pt-BR" smtClean="0"/>
              <a:t>26/03/2022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D6EF7B-FDDB-4F29-8669-6FD26B0DDB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3321DD4-E2DC-4CCF-96D6-C9F650ADA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1A6BB-F3CB-4CD3-80C2-77350C891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3947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18E6F-9F50-4049-9674-0641BAA0D791}" type="datetimeFigureOut">
              <a:rPr lang="pt-BR" noProof="0" smtClean="0"/>
              <a:t>26/03/2022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A3EDD-7E5D-43B3-BBF5-38C26AAB983D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4675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A3EDD-7E5D-43B3-BBF5-38C26AAB983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497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A3EDD-7E5D-43B3-BBF5-38C26AAB983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023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A3EDD-7E5D-43B3-BBF5-38C26AAB983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56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A3EDD-7E5D-43B3-BBF5-38C26AAB983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667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A3EDD-7E5D-43B3-BBF5-38C26AAB983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048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5355C4-5303-4354-A25D-AC19D0BF3060}" type="datetime1">
              <a:rPr lang="pt-BR" noProof="0" smtClean="0"/>
              <a:t>26/03/2022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Forma Livre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89212" y="609600"/>
            <a:ext cx="8915399" cy="311704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970532-732F-4C0B-BCA2-E277D8C2B3F3}" type="datetime1">
              <a:rPr lang="pt-BR" noProof="0" smtClean="0"/>
              <a:t>26/03/2022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Forma Livre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3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9D45E9-2578-404D-AE29-412C9D8813A2}" type="datetime1">
              <a:rPr lang="pt-BR" noProof="0" smtClean="0"/>
              <a:t>26/03/2022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11" name="Forma Livre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4" name="Caixa de texto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pt-BR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pt-BR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89213" y="2438400"/>
            <a:ext cx="8915400" cy="2724845"/>
          </a:xfrm>
        </p:spPr>
        <p:txBody>
          <a:bodyPr rtlCol="0" anchor="b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070A52-0C81-4630-8E6E-50D488A76A75}" type="datetime1">
              <a:rPr lang="pt-BR" noProof="0" smtClean="0"/>
              <a:t>26/03/2022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Forma Livre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21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75FA8A-E4C7-46D2-A581-59A020D1EDCA}" type="datetime1">
              <a:rPr lang="pt-BR" noProof="0" smtClean="0"/>
              <a:t>26/03/2022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11" name="Forma Livre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7" name="Caixa de texto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pt-BR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</a:p>
        </p:txBody>
      </p:sp>
      <p:sp>
        <p:nvSpPr>
          <p:cNvPr id="18" name="Caixa de texto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pt-BR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89212" y="627407"/>
            <a:ext cx="8915399" cy="2880020"/>
          </a:xfrm>
        </p:spPr>
        <p:txBody>
          <a:bodyPr rtlCol="0" anchor="ctr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21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1193E8-9C12-4626-B928-4CDFA5B9BEEE}" type="datetime1">
              <a:rPr lang="pt-BR" noProof="0" smtClean="0"/>
              <a:t>26/03/2022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Forma Livre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80BEC9-E5D7-47B8-8B9F-657AFC7C6D56}" type="datetime1">
              <a:rPr lang="pt-BR" noProof="0" smtClean="0"/>
              <a:t>26/03/2022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8" name="Forma Liv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294812" y="627405"/>
            <a:ext cx="2207601" cy="5283817"/>
          </a:xfrm>
        </p:spPr>
        <p:txBody>
          <a:bodyPr vert="eaVert" rtlCol="0" anchor="ctr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2589212" y="627405"/>
            <a:ext cx="6477000" cy="5283817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613E77-93E1-40F2-8CD2-B40277D6EAC5}" type="datetime1">
              <a:rPr lang="pt-BR" noProof="0" smtClean="0"/>
              <a:t>26/03/2022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8" name="Forma Liv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92925" y="624110"/>
            <a:ext cx="8911687" cy="128089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589212" y="2133600"/>
            <a:ext cx="8915400" cy="3777622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4F2238-53C6-41DD-8B56-62EB26D73C60}" type="datetime1">
              <a:rPr lang="pt-BR" noProof="0" smtClean="0"/>
              <a:t>26/03/2022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8" name="Forma Liv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89212" y="2058750"/>
            <a:ext cx="8915399" cy="146880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589212" y="3530129"/>
            <a:ext cx="8915399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A8B5F5-1511-4487-966E-E032987863B6}" type="datetime1">
              <a:rPr lang="pt-BR" noProof="0" smtClean="0"/>
              <a:t>26/03/2022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Forma Livre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2589212" y="2133600"/>
            <a:ext cx="4313864" cy="3777622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7190747" y="2126222"/>
            <a:ext cx="4313864" cy="3777622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B5EDCD-C6F3-4389-A6A9-A634DD8BECE0}" type="datetime1">
              <a:rPr lang="pt-BR" noProof="0" smtClean="0"/>
              <a:t>26/03/2022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10" name="Forma Liv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2589212" y="2548966"/>
            <a:ext cx="4342893" cy="3354060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7166957" y="2545738"/>
            <a:ext cx="4338674" cy="3354060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99AA9A-BCA7-4A61-B501-182A8FFB5CF3}" type="datetime1">
              <a:rPr lang="pt-BR" noProof="0" smtClean="0"/>
              <a:t>26/03/2022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12" name="Forma Liv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0234DE-54BF-4B18-9253-A243C800BA41}" type="datetime1">
              <a:rPr lang="pt-BR" noProof="0" smtClean="0"/>
              <a:t>26/03/2022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Forma Liv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A16A65-6647-4567-8ED9-1DC9B3696E3C}" type="datetime1">
              <a:rPr lang="pt-BR" noProof="0" smtClean="0"/>
              <a:t>26/03/2022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Forma Liv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89212" y="446088"/>
            <a:ext cx="3505199" cy="976312"/>
          </a:xfrm>
        </p:spPr>
        <p:txBody>
          <a:bodyPr rtlCol="0" anchor="b"/>
          <a:lstStyle>
            <a:lvl1pPr algn="l">
              <a:defRPr sz="20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6323012" y="446088"/>
            <a:ext cx="5181600" cy="5414963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89212" y="1598613"/>
            <a:ext cx="3505199" cy="4262436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18FF5F-A92D-4712-A230-412B82F73D6F}" type="datetime1">
              <a:rPr lang="pt-BR" noProof="0" smtClean="0"/>
              <a:t>26/03/2022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Forma Liv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89213" y="4800600"/>
            <a:ext cx="89154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367338"/>
            <a:ext cx="89154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5D010C-80F3-4621-87CB-8672DBD2E4A9}" type="datetime1">
              <a:rPr lang="pt-BR" noProof="0" smtClean="0"/>
              <a:t>26/03/2022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Forma Livre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orma Livre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orma Livre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orma Livre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orma Livre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orma Livre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orma Livre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orma Livre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orma Livre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orma Livre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orma Livre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orma Livre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orma Livre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upo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orma Livre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orma Livre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orma Livre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orma Livre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orma Livre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orma Livre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orma Livre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orma Livre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orma Livre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orma Livre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orma Livre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orma Livre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tângulo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220C0FA-F935-4967-BFC6-EACE85663CEA}" type="datetime1">
              <a:rPr lang="pt-BR" noProof="0" smtClean="0"/>
              <a:t>26/03/2022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02949" y="314864"/>
            <a:ext cx="8915399" cy="2262781"/>
          </a:xfrm>
        </p:spPr>
        <p:txBody>
          <a:bodyPr rtlCol="0"/>
          <a:lstStyle/>
          <a:p>
            <a:r>
              <a:rPr lang="pt-BR" dirty="0"/>
              <a:t>Spring data JPA</a:t>
            </a:r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4D97ECF-E358-B0E3-E2BA-09DF3BA7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149657"/>
            <a:ext cx="8131550" cy="1280890"/>
          </a:xfrm>
        </p:spPr>
        <p:txBody>
          <a:bodyPr>
            <a:normAutofit/>
          </a:bodyPr>
          <a:lstStyle/>
          <a:p>
            <a:r>
              <a:rPr lang="pt-BR" dirty="0"/>
              <a:t>Diagrama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2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6" name="Imagem 6" descr="Diagrama&#10;&#10;Descrição gerada automaticamente">
            <a:extLst>
              <a:ext uri="{FF2B5EF4-FFF2-40B4-BE49-F238E27FC236}">
                <a16:creationId xmlns:a16="http://schemas.microsoft.com/office/drawing/2014/main" id="{4AB90857-19AF-6750-502B-B57EC60ED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85631" y="869367"/>
            <a:ext cx="8877657" cy="5989786"/>
          </a:xfrm>
        </p:spPr>
      </p:pic>
    </p:spTree>
    <p:extLst>
      <p:ext uri="{BB962C8B-B14F-4D97-AF65-F5344CB8AC3E}">
        <p14:creationId xmlns:p14="http://schemas.microsoft.com/office/powerpoint/2010/main" val="196216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4D97ECF-E358-B0E3-E2BA-09DF3BA7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149657"/>
            <a:ext cx="8131550" cy="662664"/>
          </a:xfrm>
        </p:spPr>
        <p:txBody>
          <a:bodyPr>
            <a:normAutofit/>
          </a:bodyPr>
          <a:lstStyle/>
          <a:p>
            <a:r>
              <a:rPr lang="pt-BR" dirty="0"/>
              <a:t>Entidade e mapeamentos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2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Imagem 6" descr="Texto&#10;&#10;Descrição gerada automaticamente">
            <a:extLst>
              <a:ext uri="{FF2B5EF4-FFF2-40B4-BE49-F238E27FC236}">
                <a16:creationId xmlns:a16="http://schemas.microsoft.com/office/drawing/2014/main" id="{0BCC91F1-4B8F-6652-9AAA-C972AC841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853" y="1033244"/>
            <a:ext cx="9141124" cy="579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6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4D97ECF-E358-B0E3-E2BA-09DF3BA7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149657"/>
            <a:ext cx="8131550" cy="662664"/>
          </a:xfrm>
        </p:spPr>
        <p:txBody>
          <a:bodyPr>
            <a:normAutofit/>
          </a:bodyPr>
          <a:lstStyle/>
          <a:p>
            <a:r>
              <a:rPr lang="pt-BR" dirty="0"/>
              <a:t>Queries JPQL e Nativas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2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2" name="Imagem 2" descr="Texto&#10;&#10;Descrição gerada automaticamente">
            <a:extLst>
              <a:ext uri="{FF2B5EF4-FFF2-40B4-BE49-F238E27FC236}">
                <a16:creationId xmlns:a16="http://schemas.microsoft.com/office/drawing/2014/main" id="{21C27471-7017-EF85-7FCF-47F3CE5B7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985" y="1721660"/>
            <a:ext cx="9169879" cy="403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1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4D97ECF-E358-B0E3-E2BA-09DF3BA7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149657"/>
            <a:ext cx="8131550" cy="662664"/>
          </a:xfrm>
        </p:spPr>
        <p:txBody>
          <a:bodyPr>
            <a:normAutofit/>
          </a:bodyPr>
          <a:lstStyle/>
          <a:p>
            <a:r>
              <a:rPr lang="pt-BR" dirty="0"/>
              <a:t>Uso de paginação (Service)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2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3" name="Imagem 4" descr="Texto&#10;&#10;Descrição gerada automaticamente">
            <a:extLst>
              <a:ext uri="{FF2B5EF4-FFF2-40B4-BE49-F238E27FC236}">
                <a16:creationId xmlns:a16="http://schemas.microsoft.com/office/drawing/2014/main" id="{502AEDA0-7C81-9099-3A47-964DD8A0D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983" y="1275090"/>
            <a:ext cx="9097993" cy="1906801"/>
          </a:xfrm>
          <a:prstGeom prst="rect">
            <a:avLst/>
          </a:prstGeom>
        </p:spPr>
      </p:pic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E1AAC7BD-675A-4128-77E3-63BDDCEC4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985" y="3667607"/>
            <a:ext cx="9097993" cy="183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7241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</Words>
  <Application>Microsoft Office PowerPoint</Application>
  <PresentationFormat>Widescreen</PresentationFormat>
  <Paragraphs>1</Paragraphs>
  <Slides>5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Wisp</vt:lpstr>
      <vt:lpstr>Spring data JPA</vt:lpstr>
      <vt:lpstr>Diagrama</vt:lpstr>
      <vt:lpstr>Entidade e mapeamentos</vt:lpstr>
      <vt:lpstr>Queries JPQL e Nativas</vt:lpstr>
      <vt:lpstr>Uso de paginação (Service)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69</cp:revision>
  <dcterms:created xsi:type="dcterms:W3CDTF">2022-03-26T23:55:59Z</dcterms:created>
  <dcterms:modified xsi:type="dcterms:W3CDTF">2022-03-27T00:46:51Z</dcterms:modified>
</cp:coreProperties>
</file>